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5.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7.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8.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9.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theme/theme10.xml" ContentType="application/vnd.openxmlformats-officedocument.theme+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1.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12.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13.xml" ContentType="application/vnd.openxmlformats-officedocument.them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heme/theme14.xml" ContentType="application/vnd.openxmlformats-officedocument.theme+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2.xml" ContentType="application/vnd.openxmlformats-officedocument.presentationml.comments+xml"/>
  <Override PartName="/ppt/notesSlides/notesSlide6.xml" ContentType="application/vnd.openxmlformats-officedocument.presentationml.notesSlide+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notesSlides/notesSlide7.xml" ContentType="application/vnd.openxmlformats-officedocument.presentationml.notesSlide+xml"/>
  <Override PartName="/ppt/charts/chart1.xml" ContentType="application/vnd.openxmlformats-officedocument.drawingml.chart+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notesSlides/notesSlide8.xml" ContentType="application/vnd.openxmlformats-officedocument.presentationml.notesSlide+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notesSlides/notesSlide9.xml" ContentType="application/vnd.openxmlformats-officedocument.presentationml.notesSlide+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notesSlides/notesSlide10.xml" ContentType="application/vnd.openxmlformats-officedocument.presentationml.notesSlide+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notesSlides/notesSlide11.xml" ContentType="application/vnd.openxmlformats-officedocument.presentationml.notesSlide+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notesSlides/notesSlide12.xml" ContentType="application/vnd.openxmlformats-officedocument.presentationml.notesSlide+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notesSlides/notesSlide13.xml" ContentType="application/vnd.openxmlformats-officedocument.presentationml.notesSlide+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notesSlides/notesSlide19.xml" ContentType="application/vnd.openxmlformats-officedocument.presentationml.notesSlide+xml"/>
  <Override PartName="/ppt/tags/tag227.xml" ContentType="application/vnd.openxmlformats-officedocument.presentationml.tags+xml"/>
  <Override PartName="/ppt/tags/tag228.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3" r:id="rId1"/>
    <p:sldMasterId id="2147483811" r:id="rId2"/>
    <p:sldMasterId id="2147483853" r:id="rId3"/>
    <p:sldMasterId id="2147483901" r:id="rId4"/>
    <p:sldMasterId id="2147483908" r:id="rId5"/>
    <p:sldMasterId id="2147483918" r:id="rId6"/>
    <p:sldMasterId id="2147483967" r:id="rId7"/>
    <p:sldMasterId id="2147483979" r:id="rId8"/>
    <p:sldMasterId id="2147483987" r:id="rId9"/>
    <p:sldMasterId id="2147484010" r:id="rId10"/>
    <p:sldMasterId id="2147484019" r:id="rId11"/>
    <p:sldMasterId id="2147484044" r:id="rId12"/>
    <p:sldMasterId id="2147484055" r:id="rId13"/>
  </p:sldMasterIdLst>
  <p:notesMasterIdLst>
    <p:notesMasterId r:id="rId58"/>
  </p:notesMasterIdLst>
  <p:sldIdLst>
    <p:sldId id="259" r:id="rId14"/>
    <p:sldId id="260" r:id="rId15"/>
    <p:sldId id="256" r:id="rId16"/>
    <p:sldId id="262" r:id="rId17"/>
    <p:sldId id="372" r:id="rId18"/>
    <p:sldId id="418" r:id="rId19"/>
    <p:sldId id="411" r:id="rId20"/>
    <p:sldId id="421" r:id="rId21"/>
    <p:sldId id="413" r:id="rId22"/>
    <p:sldId id="422" r:id="rId23"/>
    <p:sldId id="399" r:id="rId24"/>
    <p:sldId id="398" r:id="rId25"/>
    <p:sldId id="607" r:id="rId26"/>
    <p:sldId id="608" r:id="rId27"/>
    <p:sldId id="609" r:id="rId28"/>
    <p:sldId id="610" r:id="rId29"/>
    <p:sldId id="611" r:id="rId30"/>
    <p:sldId id="364" r:id="rId31"/>
    <p:sldId id="373" r:id="rId32"/>
    <p:sldId id="321" r:id="rId33"/>
    <p:sldId id="326" r:id="rId34"/>
    <p:sldId id="325" r:id="rId35"/>
    <p:sldId id="420" r:id="rId36"/>
    <p:sldId id="402" r:id="rId37"/>
    <p:sldId id="423" r:id="rId38"/>
    <p:sldId id="425" r:id="rId39"/>
    <p:sldId id="424" r:id="rId40"/>
    <p:sldId id="620" r:id="rId41"/>
    <p:sldId id="621" r:id="rId42"/>
    <p:sldId id="622" r:id="rId43"/>
    <p:sldId id="623" r:id="rId44"/>
    <p:sldId id="624" r:id="rId45"/>
    <p:sldId id="403" r:id="rId46"/>
    <p:sldId id="407" r:id="rId47"/>
    <p:sldId id="625" r:id="rId48"/>
    <p:sldId id="626" r:id="rId49"/>
    <p:sldId id="627" r:id="rId50"/>
    <p:sldId id="628" r:id="rId51"/>
    <p:sldId id="629" r:id="rId52"/>
    <p:sldId id="415" r:id="rId53"/>
    <p:sldId id="416" r:id="rId54"/>
    <p:sldId id="426" r:id="rId55"/>
    <p:sldId id="394" r:id="rId56"/>
    <p:sldId id="714" r:id="rId57"/>
  </p:sldIdLst>
  <p:sldSz cx="9144000" cy="6858000" type="screen4x3"/>
  <p:notesSz cx="6858000" cy="9144000"/>
  <p:custDataLst>
    <p:tags r:id="rId5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M5 - Zion" initials="R-Z" lastIdx="2" clrIdx="0">
    <p:extLst>
      <p:ext uri="{19B8F6BF-5375-455C-9EA6-DF929625EA0E}">
        <p15:presenceInfo xmlns:p15="http://schemas.microsoft.com/office/powerpoint/2012/main" userId="S-1-5-21-1659004503-884357618-682003330-549980" providerId="AD"/>
      </p:ext>
    </p:extLst>
  </p:cmAuthor>
  <p:cmAuthor id="2" name="Hill, Jessica" initials="HJ" lastIdx="3" clrIdx="1">
    <p:extLst>
      <p:ext uri="{19B8F6BF-5375-455C-9EA6-DF929625EA0E}">
        <p15:presenceInfo xmlns:p15="http://schemas.microsoft.com/office/powerpoint/2012/main" userId="S-1-5-21-1659004503-884357618-682003330-98121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082" autoAdjust="0"/>
    <p:restoredTop sz="86000" autoAdjust="0"/>
  </p:normalViewPr>
  <p:slideViewPr>
    <p:cSldViewPr>
      <p:cViewPr varScale="1">
        <p:scale>
          <a:sx n="72" d="100"/>
          <a:sy n="72" d="100"/>
        </p:scale>
        <p:origin x="680" y="19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p:scale>
          <a:sx n="66" d="100"/>
          <a:sy n="66" d="100"/>
        </p:scale>
        <p:origin x="2628" y="-22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slide" Target="slides/slide42.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slide" Target="slides/slide40.xml"/><Relationship Id="rId58"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6.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slide" Target="slides/slide43.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59" Type="http://schemas.openxmlformats.org/officeDocument/2006/relationships/tags" Target="tags/tag1.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slide" Target="slides/slide4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 Id="rId57" Type="http://schemas.openxmlformats.org/officeDocument/2006/relationships/slide" Target="slides/slide44.xml"/><Relationship Id="rId10" Type="http://schemas.openxmlformats.org/officeDocument/2006/relationships/slideMaster" Target="slideMasters/slideMaster10.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slide" Target="slides/slide39.xml"/><Relationship Id="rId60"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Master" Target="slideMasters/slideMaster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ln w="19050">
              <a:solidFill>
                <a:schemeClr val="bg1"/>
              </a:solidFill>
            </a:ln>
          </c:spPr>
          <c:cat>
            <c:strRef>
              <c:f>Sheet1!$A$2:$A$3</c:f>
              <c:strCache>
                <c:ptCount val="2"/>
                <c:pt idx="0">
                  <c:v>1st Qtr</c:v>
                </c:pt>
                <c:pt idx="1">
                  <c:v>2nd Qtr</c:v>
                </c:pt>
              </c:strCache>
            </c:strRef>
          </c:cat>
          <c:val>
            <c:numRef>
              <c:f>Sheet1!$B$2:$B$3</c:f>
              <c:numCache>
                <c:formatCode>General</c:formatCode>
                <c:ptCount val="2"/>
                <c:pt idx="0">
                  <c:v>70</c:v>
                </c:pt>
                <c:pt idx="1">
                  <c:v>100</c:v>
                </c:pt>
              </c:numCache>
            </c:numRef>
          </c:val>
          <c:extLst>
            <c:ext xmlns:c16="http://schemas.microsoft.com/office/drawing/2014/chart" uri="{C3380CC4-5D6E-409C-BE32-E72D297353CC}">
              <c16:uniqueId val="{00000000-A764-4064-BF96-6FD039DEFAB9}"/>
            </c:ext>
          </c:extLst>
        </c:ser>
        <c:dLbls>
          <c:showLegendKey val="0"/>
          <c:showVal val="0"/>
          <c:showCatName val="0"/>
          <c:showSerName val="0"/>
          <c:showPercent val="0"/>
          <c:showBubbleSize val="0"/>
          <c:showLeaderLines val="0"/>
        </c:dLbls>
        <c:firstSliceAng val="0"/>
        <c:holeSize val="80"/>
      </c:doughnutChart>
    </c:plotArea>
    <c:plotVisOnly val="1"/>
    <c:dispBlanksAs val="gap"/>
    <c:showDLblsOverMax val="0"/>
  </c:chart>
  <c:txPr>
    <a:bodyPr/>
    <a:lstStyle/>
    <a:p>
      <a:pPr>
        <a:defRPr sz="1800" smtId="4294967295"/>
      </a:pPr>
      <a:endParaRPr lang="en-US"/>
    </a:p>
  </c:txPr>
  <c:externalData r:id="rId1">
    <c:autoUpdate val="0"/>
  </c:externalData>
</c:chartSpace>
</file>

<file path=ppt/comments/comment1.xml><?xml version="1.0" encoding="utf-8"?>
<p:cmLst xmlns:a="http://schemas.openxmlformats.org/drawingml/2006/main" xmlns:r="http://schemas.openxmlformats.org/officeDocument/2006/relationships" xmlns:p="http://schemas.openxmlformats.org/presentationml/2006/main">
  <p:cm authorId="1" dt="2017-12-19T09:08:15.138" idx="1">
    <p:pos x="-278" y="16"/>
    <p:text>NEED TO GET Ind distribution photos from 10-20 years ago.  I will email Joyce and David Gilmore.  Do you know where older photos are archived online?</p:text>
    <p:extLst mod="1">
      <p:ext uri="{C676402C-5697-4E1C-873F-D02D1690AC5C}">
        <p15:threadingInfo xmlns:p15="http://schemas.microsoft.com/office/powerpoint/2012/main" timeZoneBias="300"/>
      </p:ext>
    </p:extLst>
  </p:cm>
  <p:cm authorId="2" dt="2017-12-19T11:08:28.974" idx="2">
    <p:pos x="-278" y="112"/>
    <p:text>https://nationallifegroup.box.com/s/0d5b0us1imtadlxopnp33mchomt4v8my</p:text>
    <p:extLst mod="1">
      <p:ext uri="{C676402C-5697-4E1C-873F-D02D1690AC5C}">
        <p15:threadingInfo xmlns:p15="http://schemas.microsoft.com/office/powerpoint/2012/main" timeZoneBias="300">
          <p15:parentCm authorId="1" idx="1"/>
        </p15:threadingInfo>
      </p:ext>
    </p:extLst>
  </p:cm>
  <p:cm authorId="2" dt="2017-12-19T11:22:32.008" idx="3">
    <p:pos x="-278" y="208"/>
    <p:text>Other locations on the O Drive &gt; com &gt; Photos</p:text>
    <p:extLst mod="1">
      <p:ext uri="{C676402C-5697-4E1C-873F-D02D1690AC5C}">
        <p15:threadingInfo xmlns:p15="http://schemas.microsoft.com/office/powerpoint/2012/main" timeZoneBias="300">
          <p15:parentCm authorId="1" idx="1"/>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7-12-19T09:09:20.779" idx="2">
    <p:pos x="-290" y="16"/>
    <p:text>Total customer count 775,954 as of 11/30 this could be a good number for year end</p:text>
    <p:extLst mod="1">
      <p:ext uri="{C676402C-5697-4E1C-873F-D02D1690AC5C}">
        <p15:threadingInfo xmlns:p15="http://schemas.microsoft.com/office/powerpoint/2012/main" timeZoneBias="300"/>
      </p:ext>
    </p:extLst>
  </p:cm>
  <p:cm authorId="2" dt="2017-12-19T11:05:09.625" idx="1">
    <p:pos x="-290" y="112"/>
    <p:text>Do we have a comparison from th 2016 number. Having a % increase in individuals covered would be good.</p:text>
    <p:extLst mod="1">
      <p:ext uri="{C676402C-5697-4E1C-873F-D02D1690AC5C}">
        <p15:threadingInfo xmlns:p15="http://schemas.microsoft.com/office/powerpoint/2012/main" timeZoneBias="300">
          <p15:parentCm authorId="1" idx="2"/>
        </p15:threadingInfo>
      </p:ext>
    </p:extLst>
  </p:cm>
</p:cmLst>
</file>

<file path=ppt/notesMasters/_rels/notesMaster1.xml.rels><?xml version="1.0" encoding="UTF-8" standalone="yes"?>
<Relationships xmlns="http://schemas.openxmlformats.org/package/2006/relationships"><Relationship Id="rId3" Type="http://schemas.openxmlformats.org/officeDocument/2006/relationships/tags" Target="../tags/tag93.xml"/><Relationship Id="rId7" Type="http://schemas.openxmlformats.org/officeDocument/2006/relationships/tags" Target="../tags/tag97.xml"/><Relationship Id="rId2" Type="http://schemas.openxmlformats.org/officeDocument/2006/relationships/tags" Target="../tags/tag92.xml"/><Relationship Id="rId1" Type="http://schemas.openxmlformats.org/officeDocument/2006/relationships/theme" Target="../theme/theme14.xml"/><Relationship Id="rId6" Type="http://schemas.openxmlformats.org/officeDocument/2006/relationships/tags" Target="../tags/tag96.xml"/><Relationship Id="rId5" Type="http://schemas.openxmlformats.org/officeDocument/2006/relationships/tags" Target="../tags/tag95.xml"/><Relationship Id="rId4" Type="http://schemas.openxmlformats.org/officeDocument/2006/relationships/tags" Target="../tags/tag9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custDataLst>
              <p:tags r:id="rId2"/>
            </p:custDataLst>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custDataLst>
              <p:tags r:id="rId3"/>
            </p:custDataLst>
          </p:nvPr>
        </p:nvSpPr>
        <p:spPr>
          <a:xfrm>
            <a:off x="3884613" y="0"/>
            <a:ext cx="2971800" cy="457200"/>
          </a:xfrm>
          <a:prstGeom prst="rect">
            <a:avLst/>
          </a:prstGeom>
        </p:spPr>
        <p:txBody>
          <a:bodyPr vert="horz" lIns="91440" tIns="45720" rIns="91440" bIns="45720" rtlCol="0"/>
          <a:lstStyle>
            <a:lvl1pPr algn="r">
              <a:defRPr sz="1200" smtClean="0"/>
            </a:lvl1pPr>
          </a:lstStyle>
          <a:p>
            <a:pPr>
              <a:defRPr/>
            </a:pPr>
            <a:fld id="{F5BDD7C4-5C20-4746-A5FF-0526791BCE78}" type="datetimeFigureOut">
              <a:rPr lang="en-US"/>
              <a:pPr>
                <a:defRPr/>
              </a:pPr>
              <a:t>5/9/18</a:t>
            </a:fld>
            <a:endParaRPr lang="en-US"/>
          </a:p>
        </p:txBody>
      </p:sp>
      <p:sp>
        <p:nvSpPr>
          <p:cNvPr id="4" name="Slide Image Placeholder 3"/>
          <p:cNvSpPr>
            <a:spLocks noGrp="1" noRot="1" noChangeAspect="1"/>
          </p:cNvSpPr>
          <p:nvPr>
            <p:ph type="sldImg" idx="2"/>
            <p:custDataLst>
              <p:tags r:id="rId4"/>
            </p:custDataLst>
          </p:nvPr>
        </p:nvSpPr>
        <p:spPr>
          <a:xfrm>
            <a:off x="1143000" y="685800"/>
            <a:ext cx="4572000" cy="3429000"/>
          </a:xfrm>
          <a:prstGeom prst="rect">
            <a:avLst/>
          </a:prstGeom>
          <a:noFill/>
          <a:ln w="12700">
            <a:solidFill>
              <a:prstClr val="black"/>
            </a:solidFill>
          </a:ln>
        </p:spPr>
      </p:sp>
      <p:sp>
        <p:nvSpPr>
          <p:cNvPr id="5" name="Notes Placeholder 4"/>
          <p:cNvSpPr>
            <a:spLocks noGrp="1"/>
          </p:cNvSpPr>
          <p:nvPr>
            <p:ph type="body" sz="quarter" idx="3"/>
            <p:custDataLst>
              <p:tags r:id="rId5"/>
            </p:custDataLst>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custDataLst>
              <p:tags r:id="rId6"/>
            </p:custDataLst>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custDataLst>
              <p:tags r:id="rId7"/>
            </p:custDataLst>
          </p:nvPr>
        </p:nvSpPr>
        <p:spPr>
          <a:xfrm>
            <a:off x="3884613" y="8685213"/>
            <a:ext cx="2971800" cy="457200"/>
          </a:xfrm>
          <a:prstGeom prst="rect">
            <a:avLst/>
          </a:prstGeom>
        </p:spPr>
        <p:txBody>
          <a:bodyPr vert="horz" lIns="91440" tIns="45720" rIns="91440" bIns="45720" rtlCol="0" anchor="b"/>
          <a:lstStyle>
            <a:lvl1pPr algn="r">
              <a:defRPr sz="1200" smtClean="0"/>
            </a:lvl1pPr>
          </a:lstStyle>
          <a:p>
            <a:pPr>
              <a:defRPr/>
            </a:pPr>
            <a:fld id="{45FD9081-412E-4481-A3B3-E23B7724564F}" type="slidenum">
              <a:rPr lang="en-US"/>
              <a:pPr>
                <a:defRPr/>
              </a:pPr>
              <a:t>‹#›</a:t>
            </a:fld>
            <a:endParaRPr lang="en-US"/>
          </a:p>
        </p:txBody>
      </p:sp>
    </p:spTree>
    <p:extLst>
      <p:ext uri="{BB962C8B-B14F-4D97-AF65-F5344CB8AC3E}">
        <p14:creationId xmlns:p14="http://schemas.microsoft.com/office/powerpoint/2010/main" val="176876868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tags" Target="../tags/tag175.xml"/><Relationship Id="rId2" Type="http://schemas.openxmlformats.org/officeDocument/2006/relationships/tags" Target="../tags/tag174.xml"/><Relationship Id="rId1" Type="http://schemas.openxmlformats.org/officeDocument/2006/relationships/tags" Target="../tags/tag173.xml"/><Relationship Id="rId5" Type="http://schemas.openxmlformats.org/officeDocument/2006/relationships/slide" Target="../slides/slide14.xml"/><Relationship Id="rId4"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tags" Target="../tags/tag193.xml"/><Relationship Id="rId2" Type="http://schemas.openxmlformats.org/officeDocument/2006/relationships/tags" Target="../tags/tag192.xml"/><Relationship Id="rId1" Type="http://schemas.openxmlformats.org/officeDocument/2006/relationships/tags" Target="../tags/tag191.xml"/><Relationship Id="rId5" Type="http://schemas.openxmlformats.org/officeDocument/2006/relationships/slide" Target="../slides/slide15.xml"/><Relationship Id="rId4"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tags" Target="../tags/tag207.xml"/><Relationship Id="rId2" Type="http://schemas.openxmlformats.org/officeDocument/2006/relationships/tags" Target="../tags/tag206.xml"/><Relationship Id="rId1" Type="http://schemas.openxmlformats.org/officeDocument/2006/relationships/tags" Target="../tags/tag205.xml"/><Relationship Id="rId5" Type="http://schemas.openxmlformats.org/officeDocument/2006/relationships/slide" Target="../slides/slide16.xml"/><Relationship Id="rId4"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tags" Target="../tags/tag223.xml"/><Relationship Id="rId2" Type="http://schemas.openxmlformats.org/officeDocument/2006/relationships/tags" Target="../tags/tag222.xml"/><Relationship Id="rId1" Type="http://schemas.openxmlformats.org/officeDocument/2006/relationships/tags" Target="../tags/tag221.xml"/><Relationship Id="rId5" Type="http://schemas.openxmlformats.org/officeDocument/2006/relationships/slide" Target="../slides/slide17.xml"/><Relationship Id="rId4"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notesMaster" Target="../notesMasters/notesMaster1.xml"/><Relationship Id="rId2" Type="http://schemas.openxmlformats.org/officeDocument/2006/relationships/tags" Target="../tags/tag228.xml"/><Relationship Id="rId1" Type="http://schemas.openxmlformats.org/officeDocument/2006/relationships/tags" Target="../tags/tag227.xml"/><Relationship Id="rId4"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tags" Target="../tags/tag127.xml"/><Relationship Id="rId2" Type="http://schemas.openxmlformats.org/officeDocument/2006/relationships/tags" Target="../tags/tag126.xml"/><Relationship Id="rId1" Type="http://schemas.openxmlformats.org/officeDocument/2006/relationships/tags" Target="../tags/tag125.xml"/><Relationship Id="rId5" Type="http://schemas.openxmlformats.org/officeDocument/2006/relationships/slide" Target="../slides/slide11.xml"/><Relationship Id="rId4"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tags" Target="../tags/tag136.xml"/><Relationship Id="rId2" Type="http://schemas.openxmlformats.org/officeDocument/2006/relationships/tags" Target="../tags/tag135.xml"/><Relationship Id="rId1" Type="http://schemas.openxmlformats.org/officeDocument/2006/relationships/tags" Target="../tags/tag134.xml"/><Relationship Id="rId5" Type="http://schemas.openxmlformats.org/officeDocument/2006/relationships/slide" Target="../slides/slide12.xml"/><Relationship Id="rId4"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tags" Target="../tags/tag157.xml"/><Relationship Id="rId2" Type="http://schemas.openxmlformats.org/officeDocument/2006/relationships/tags" Target="../tags/tag156.xml"/><Relationship Id="rId1" Type="http://schemas.openxmlformats.org/officeDocument/2006/relationships/tags" Target="../tags/tag155.xml"/><Relationship Id="rId5" Type="http://schemas.openxmlformats.org/officeDocument/2006/relationships/slide" Target="../slides/slide13.xml"/><Relationship Id="rId4"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8C957F5-6253-954F-9653-9F5DC4EDF62B}" type="slidenum">
              <a:rPr lang="en-US" smtClean="0"/>
              <a:t>3</a:t>
            </a:fld>
            <a:endParaRPr lang="en-US"/>
          </a:p>
        </p:txBody>
      </p:sp>
    </p:spTree>
    <p:extLst>
      <p:ext uri="{BB962C8B-B14F-4D97-AF65-F5344CB8AC3E}">
        <p14:creationId xmlns:p14="http://schemas.microsoft.com/office/powerpoint/2010/main" val="22463654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1181100" y="696913"/>
            <a:ext cx="4648200" cy="3486150"/>
          </a:xfrm>
        </p:spPr>
      </p:sp>
      <p:sp>
        <p:nvSpPr>
          <p:cNvPr id="3" name="Notes Placeholder 2"/>
          <p:cNvSpPr>
            <a:spLocks noGrp="1"/>
          </p:cNvSpPr>
          <p:nvPr>
            <p:ph type="body" idx="1"/>
            <p:custDataLst>
              <p:tags r:id="rId2"/>
            </p:custDataLst>
          </p:nvPr>
        </p:nvSpPr>
        <p:spPr/>
        <p:txBody>
          <a:bodyPr/>
          <a:lstStyle/>
          <a:p>
            <a:pPr defTabSz="931774" fontAlgn="base">
              <a:spcBef>
                <a:spcPct val="30000"/>
              </a:spcBef>
              <a:spcAft>
                <a:spcPct val="0"/>
              </a:spcAft>
              <a:defRPr/>
            </a:pPr>
            <a:r>
              <a:rPr lang="en-US"/>
              <a:t>Unable to perform two of six Activities of Daily Living or cognitive impairment</a:t>
            </a:r>
          </a:p>
          <a:p>
            <a:pPr defTabSz="931774"/>
            <a:r>
              <a:rPr lang="en-US" b="1">
                <a:solidFill>
                  <a:srgbClr val="49A942"/>
                </a:solidFill>
              </a:rPr>
              <a:t>Activities of Daily Living</a:t>
            </a:r>
          </a:p>
          <a:p>
            <a:pPr marL="229708" indent="-229708" defTabSz="931774"/>
            <a:r>
              <a:rPr lang="en-US"/>
              <a:t>Bathing</a:t>
            </a:r>
          </a:p>
          <a:p>
            <a:pPr marL="229708" indent="-229708" defTabSz="931774"/>
            <a:r>
              <a:rPr lang="en-US"/>
              <a:t>Continence</a:t>
            </a:r>
          </a:p>
          <a:p>
            <a:pPr marL="229708" indent="-229708" defTabSz="931774"/>
            <a:r>
              <a:rPr lang="en-US"/>
              <a:t>Dressing</a:t>
            </a:r>
          </a:p>
          <a:p>
            <a:pPr marL="229708" indent="-229708" defTabSz="931774"/>
            <a:r>
              <a:rPr lang="en-US"/>
              <a:t>Eating</a:t>
            </a:r>
          </a:p>
          <a:p>
            <a:pPr marL="229708" indent="-229708" defTabSz="931774"/>
            <a:r>
              <a:rPr lang="en-US"/>
              <a:t>Toileting</a:t>
            </a:r>
          </a:p>
          <a:p>
            <a:pPr marL="229708" indent="-229708" defTabSz="931774"/>
            <a:r>
              <a:rPr lang="en-US"/>
              <a:t>Transferring</a:t>
            </a:r>
          </a:p>
          <a:p>
            <a:pPr defTabSz="931774">
              <a:spcBef>
                <a:spcPct val="20000"/>
              </a:spcBef>
              <a:buClr>
                <a:srgbClr val="49A942"/>
              </a:buClr>
            </a:pPr>
            <a:r>
              <a:rPr lang="en-US" b="1">
                <a:solidFill>
                  <a:srgbClr val="49A942"/>
                </a:solidFill>
                <a:latin typeface="Arial" pitchFamily="34" charset="0"/>
                <a:cs typeface="Arial" pitchFamily="34" charset="0"/>
              </a:rPr>
              <a:t>Cognitive Impairment</a:t>
            </a:r>
          </a:p>
          <a:p>
            <a:pPr marL="229708" indent="-229708" defTabSz="931774">
              <a:spcBef>
                <a:spcPct val="20000"/>
              </a:spcBef>
              <a:buClr>
                <a:srgbClr val="49A942"/>
              </a:buClr>
              <a:buFont typeface="Arial" charset="0"/>
              <a:buChar char="•"/>
            </a:pPr>
            <a:r>
              <a:rPr lang="en-US">
                <a:latin typeface="Arial" pitchFamily="34" charset="0"/>
                <a:cs typeface="Arial" pitchFamily="34" charset="0"/>
              </a:rPr>
              <a:t>Required substantial supervision to protect oneself from threats to health and safety due to severe cognitive impairment</a:t>
            </a:r>
          </a:p>
          <a:p>
            <a:pPr marL="465887" indent="-465887" defTabSz="931774">
              <a:spcBef>
                <a:spcPct val="20000"/>
              </a:spcBef>
              <a:buClr>
                <a:srgbClr val="49A942"/>
              </a:buClr>
              <a:buFont typeface="+mj-lt"/>
              <a:buAutoNum type="arabicPeriod"/>
            </a:pPr>
            <a:r>
              <a:rPr lang="en-US">
                <a:latin typeface="Arial" pitchFamily="34" charset="0"/>
                <a:cs typeface="Arial" pitchFamily="34" charset="0"/>
              </a:rPr>
              <a:t>Short term or long term memory impairment</a:t>
            </a:r>
          </a:p>
          <a:p>
            <a:pPr marL="465887" indent="-465887" defTabSz="931774">
              <a:spcBef>
                <a:spcPct val="20000"/>
              </a:spcBef>
              <a:buClr>
                <a:srgbClr val="49A942"/>
              </a:buClr>
              <a:buFont typeface="+mj-lt"/>
              <a:buAutoNum type="arabicPeriod"/>
            </a:pPr>
            <a:r>
              <a:rPr lang="en-US">
                <a:latin typeface="Arial" pitchFamily="34" charset="0"/>
                <a:cs typeface="Arial" pitchFamily="34" charset="0"/>
              </a:rPr>
              <a:t>Loss of orientation to people, places or time</a:t>
            </a:r>
          </a:p>
          <a:p>
            <a:pPr marL="465887" indent="-465887" defTabSz="931774">
              <a:spcBef>
                <a:spcPct val="20000"/>
              </a:spcBef>
              <a:buClr>
                <a:srgbClr val="49A942"/>
              </a:buClr>
              <a:buFont typeface="+mj-lt"/>
              <a:buAutoNum type="arabicPeriod"/>
            </a:pPr>
            <a:r>
              <a:rPr lang="en-US">
                <a:latin typeface="Arial" pitchFamily="34" charset="0"/>
                <a:cs typeface="Arial" pitchFamily="34" charset="0"/>
              </a:rPr>
              <a:t>Deductive or abstract reasoning impairment</a:t>
            </a:r>
          </a:p>
          <a:p>
            <a:pPr marL="229708" indent="-229708" defTabSz="931774"/>
            <a:endParaRPr lang="en-US"/>
          </a:p>
          <a:p>
            <a:endParaRPr lang="en-US"/>
          </a:p>
        </p:txBody>
      </p:sp>
      <p:sp>
        <p:nvSpPr>
          <p:cNvPr id="4" name="Slide Number Placeholder 3"/>
          <p:cNvSpPr>
            <a:spLocks noGrp="1"/>
          </p:cNvSpPr>
          <p:nvPr>
            <p:ph type="sldNum" sz="quarter" idx="10"/>
            <p:custDataLst>
              <p:tags r:id="rId3"/>
            </p:custDataLst>
          </p:nvPr>
        </p:nvSpPr>
        <p:spPr/>
        <p:txBody>
          <a:bodyPr/>
          <a:lstStyle/>
          <a:p>
            <a:pPr>
              <a:defRPr/>
            </a:pPr>
            <a:fld id="{45FD9081-412E-4481-A3B3-E23B7724564F}" type="slidenum">
              <a:rPr lang="en-US" smtClean="0">
                <a:solidFill>
                  <a:prstClr val="black"/>
                </a:solidFill>
              </a:rPr>
              <a:pPr>
                <a:defRPr/>
              </a:pPr>
              <a:t>14</a:t>
            </a:fld>
            <a:endParaRPr lang="en-US">
              <a:solidFill>
                <a:prstClr val="black"/>
              </a:solidFill>
            </a:endParaRPr>
          </a:p>
        </p:txBody>
      </p:sp>
    </p:spTree>
    <p:extLst>
      <p:ext uri="{BB962C8B-B14F-4D97-AF65-F5344CB8AC3E}">
        <p14:creationId xmlns:p14="http://schemas.microsoft.com/office/powerpoint/2010/main" val="30605612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1181100" y="696913"/>
            <a:ext cx="4648200" cy="3486150"/>
          </a:xfrm>
        </p:spPr>
      </p:sp>
      <p:sp>
        <p:nvSpPr>
          <p:cNvPr id="3" name="Notes Placeholder 2"/>
          <p:cNvSpPr>
            <a:spLocks noGrp="1"/>
          </p:cNvSpPr>
          <p:nvPr>
            <p:ph type="body" idx="1"/>
            <p:custDataLst>
              <p:tags r:id="rId2"/>
            </p:custDataLst>
          </p:nvPr>
        </p:nvSpPr>
        <p:spPr/>
        <p:txBody>
          <a:bodyPr/>
          <a:lstStyle/>
          <a:p>
            <a:r>
              <a:rPr lang="en-US"/>
              <a:t>Chronic Illness is calculated as a </a:t>
            </a:r>
            <a:r>
              <a:rPr lang="en-US" b="1">
                <a:solidFill>
                  <a:srgbClr val="49A942"/>
                </a:solidFill>
              </a:rPr>
              <a:t>2%</a:t>
            </a:r>
            <a:r>
              <a:rPr lang="en-US" b="1"/>
              <a:t> </a:t>
            </a:r>
            <a:r>
              <a:rPr lang="en-US"/>
              <a:t>of the discounted net death benefit each month or </a:t>
            </a:r>
            <a:r>
              <a:rPr lang="en-US" b="1">
                <a:solidFill>
                  <a:srgbClr val="49A942"/>
                </a:solidFill>
              </a:rPr>
              <a:t>24%</a:t>
            </a:r>
            <a:r>
              <a:rPr lang="en-US"/>
              <a:t> annually (not to exceed the IRS annual per diem).  </a:t>
            </a:r>
          </a:p>
          <a:p>
            <a:pPr lvl="0"/>
            <a:r>
              <a:rPr lang="en-US"/>
              <a:t>Waiting period of 90 days applies – check ABR Agent Guide for state specials</a:t>
            </a:r>
          </a:p>
          <a:p>
            <a:pPr lvl="0"/>
            <a:r>
              <a:rPr lang="en-US"/>
              <a:t>Maximum lifetime benefit payable under all ABR’s is </a:t>
            </a:r>
            <a:r>
              <a:rPr lang="en-US" b="1">
                <a:solidFill>
                  <a:srgbClr val="49A942"/>
                </a:solidFill>
              </a:rPr>
              <a:t>$1,500,000</a:t>
            </a:r>
          </a:p>
          <a:p>
            <a:endParaRPr lang="en-US"/>
          </a:p>
        </p:txBody>
      </p:sp>
      <p:sp>
        <p:nvSpPr>
          <p:cNvPr id="4" name="Slide Number Placeholder 3"/>
          <p:cNvSpPr>
            <a:spLocks noGrp="1"/>
          </p:cNvSpPr>
          <p:nvPr>
            <p:ph type="sldNum" sz="quarter" idx="10"/>
            <p:custDataLst>
              <p:tags r:id="rId3"/>
            </p:custDataLst>
          </p:nvPr>
        </p:nvSpPr>
        <p:spPr/>
        <p:txBody>
          <a:bodyPr/>
          <a:lstStyle/>
          <a:p>
            <a:pPr>
              <a:defRPr/>
            </a:pPr>
            <a:fld id="{45FD9081-412E-4481-A3B3-E23B7724564F}" type="slidenum">
              <a:rPr lang="en-US" smtClean="0">
                <a:solidFill>
                  <a:prstClr val="black"/>
                </a:solidFill>
              </a:rPr>
              <a:pPr>
                <a:defRPr/>
              </a:pPr>
              <a:t>15</a:t>
            </a:fld>
            <a:endParaRPr lang="en-US">
              <a:solidFill>
                <a:prstClr val="black"/>
              </a:solidFill>
            </a:endParaRPr>
          </a:p>
        </p:txBody>
      </p:sp>
    </p:spTree>
    <p:extLst>
      <p:ext uri="{BB962C8B-B14F-4D97-AF65-F5344CB8AC3E}">
        <p14:creationId xmlns:p14="http://schemas.microsoft.com/office/powerpoint/2010/main" val="231241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1181100" y="696913"/>
            <a:ext cx="4648200" cy="3486150"/>
          </a:xfrm>
        </p:spPr>
      </p:sp>
      <p:sp>
        <p:nvSpPr>
          <p:cNvPr id="3" name="Notes Placeholder 2"/>
          <p:cNvSpPr>
            <a:spLocks noGrp="1"/>
          </p:cNvSpPr>
          <p:nvPr>
            <p:ph type="body" idx="1"/>
            <p:custDataLst>
              <p:tags r:id="rId2"/>
            </p:custDataLst>
          </p:nvPr>
        </p:nvSpPr>
        <p:spPr/>
        <p:txBody>
          <a:bodyPr/>
          <a:lstStyle/>
          <a:p>
            <a:r>
              <a:rPr lang="en-US"/>
              <a:t>To qualify for Critical Illness, the insured must have or have had one of the conditions listed which as you know has recently expanded, we will review the additional conditions later. These are also available for state specials. </a:t>
            </a:r>
          </a:p>
          <a:p>
            <a:r>
              <a:rPr lang="en-US"/>
              <a:t>A severity level will be assigned from minor to life threatening looking at the condition and future mortality.  The least payout will occur under minor as a qualifying event that is determined to be minor would have had the least impact to future mortality – in simpler words – we do not expect your death to be imminent because of the qualifying condition.  The greatest payout will occur under life threatening as under that situation, your future mortality is greatly impacted because of the qualifying condition – in simpler words – we would expect your death to happen much sooner as a result of the qualifying condition. To qualify for Critical Illness, the insured must have or have had one of the conditions listed.</a:t>
            </a:r>
          </a:p>
        </p:txBody>
      </p:sp>
      <p:sp>
        <p:nvSpPr>
          <p:cNvPr id="4" name="Slide Number Placeholder 3"/>
          <p:cNvSpPr>
            <a:spLocks noGrp="1"/>
          </p:cNvSpPr>
          <p:nvPr>
            <p:ph type="sldNum" sz="quarter" idx="10"/>
            <p:custDataLst>
              <p:tags r:id="rId3"/>
            </p:custDataLst>
          </p:nvPr>
        </p:nvSpPr>
        <p:spPr/>
        <p:txBody>
          <a:bodyPr/>
          <a:lstStyle/>
          <a:p>
            <a:pPr>
              <a:defRPr/>
            </a:pPr>
            <a:fld id="{45FD9081-412E-4481-A3B3-E23B7724564F}" type="slidenum">
              <a:rPr lang="en-US" smtClean="0">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15534331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1181100" y="696913"/>
            <a:ext cx="4648200" cy="3486150"/>
          </a:xfrm>
        </p:spPr>
      </p:sp>
      <p:sp>
        <p:nvSpPr>
          <p:cNvPr id="3" name="Notes Placeholder 2"/>
          <p:cNvSpPr>
            <a:spLocks noGrp="1"/>
          </p:cNvSpPr>
          <p:nvPr>
            <p:ph type="body" idx="1"/>
            <p:custDataLst>
              <p:tags r:id="rId2"/>
            </p:custDataLst>
          </p:nvPr>
        </p:nvSpPr>
        <p:spPr/>
        <p:txBody>
          <a:bodyPr/>
          <a:lstStyle/>
          <a:p>
            <a:r>
              <a:rPr lang="en-US"/>
              <a:t>But wait there’s more</a:t>
            </a:r>
          </a:p>
          <a:p>
            <a:endParaRPr lang="en-US"/>
          </a:p>
          <a:p>
            <a:r>
              <a:rPr lang="en-US"/>
              <a:t>Critical illness yesterday</a:t>
            </a:r>
          </a:p>
          <a:p>
            <a:pPr>
              <a:tabLst>
                <a:tab pos="4542396" algn="l"/>
              </a:tabLst>
              <a:defRPr/>
            </a:pPr>
            <a:r>
              <a:rPr lang="en-US" sz="1100" b="1" i="1">
                <a:solidFill>
                  <a:schemeClr val="bg1"/>
                </a:solidFill>
                <a:latin typeface="Arial"/>
              </a:rPr>
              <a:t>Existing</a:t>
            </a:r>
            <a:r>
              <a:rPr lang="en-US">
                <a:solidFill>
                  <a:schemeClr val="bg1"/>
                </a:solidFill>
              </a:rPr>
              <a:t>	</a:t>
            </a:r>
            <a:endParaRPr lang="en-US" u="sng">
              <a:solidFill>
                <a:schemeClr val="bg1"/>
              </a:solidFill>
            </a:endParaRPr>
          </a:p>
          <a:p>
            <a:pPr defTabSz="465887">
              <a:spcBef>
                <a:spcPct val="0"/>
              </a:spcBef>
              <a:tabLst>
                <a:tab pos="4542396" algn="l"/>
              </a:tabLst>
              <a:defRPr/>
            </a:pPr>
            <a:r>
              <a:rPr lang="en-US">
                <a:solidFill>
                  <a:schemeClr val="bg1"/>
                </a:solidFill>
                <a:latin typeface="Arial"/>
              </a:rPr>
              <a:t>Blindness	</a:t>
            </a:r>
          </a:p>
          <a:p>
            <a:pPr defTabSz="465887">
              <a:spcBef>
                <a:spcPct val="0"/>
              </a:spcBef>
              <a:tabLst>
                <a:tab pos="4542396" algn="l"/>
              </a:tabLst>
              <a:defRPr/>
            </a:pPr>
            <a:r>
              <a:rPr lang="en-US">
                <a:solidFill>
                  <a:schemeClr val="bg1"/>
                </a:solidFill>
                <a:latin typeface="Arial"/>
              </a:rPr>
              <a:t>Cancer </a:t>
            </a:r>
            <a:br>
              <a:rPr lang="en-US">
                <a:solidFill>
                  <a:schemeClr val="bg1"/>
                </a:solidFill>
                <a:latin typeface="Arial"/>
              </a:rPr>
            </a:br>
            <a:r>
              <a:rPr lang="en-US">
                <a:solidFill>
                  <a:schemeClr val="bg1"/>
                </a:solidFill>
                <a:latin typeface="Arial"/>
              </a:rPr>
              <a:t>Diagnosis of ALS </a:t>
            </a:r>
          </a:p>
          <a:p>
            <a:pPr defTabSz="465887">
              <a:spcBef>
                <a:spcPct val="0"/>
              </a:spcBef>
              <a:tabLst>
                <a:tab pos="4542396" algn="l"/>
              </a:tabLst>
              <a:defRPr/>
            </a:pPr>
            <a:r>
              <a:rPr lang="en-US">
                <a:solidFill>
                  <a:schemeClr val="bg1"/>
                </a:solidFill>
                <a:latin typeface="Arial"/>
              </a:rPr>
              <a:t>End Stage Renal Failure  </a:t>
            </a:r>
          </a:p>
          <a:p>
            <a:pPr defTabSz="465887">
              <a:spcBef>
                <a:spcPct val="0"/>
              </a:spcBef>
              <a:tabLst>
                <a:tab pos="4542396" algn="l"/>
              </a:tabLst>
              <a:defRPr/>
            </a:pPr>
            <a:r>
              <a:rPr lang="en-US">
                <a:solidFill>
                  <a:schemeClr val="bg1"/>
                </a:solidFill>
                <a:latin typeface="Arial"/>
              </a:rPr>
              <a:t>Heart Attack  </a:t>
            </a:r>
          </a:p>
          <a:p>
            <a:pPr defTabSz="465887">
              <a:spcBef>
                <a:spcPct val="0"/>
              </a:spcBef>
              <a:tabLst>
                <a:tab pos="4542396" algn="l"/>
              </a:tabLst>
              <a:defRPr/>
            </a:pPr>
            <a:r>
              <a:rPr lang="en-US">
                <a:solidFill>
                  <a:schemeClr val="bg1"/>
                </a:solidFill>
                <a:latin typeface="Arial"/>
              </a:rPr>
              <a:t>Major Organ Transplant  </a:t>
            </a:r>
          </a:p>
          <a:p>
            <a:pPr defTabSz="465887">
              <a:spcBef>
                <a:spcPct val="0"/>
              </a:spcBef>
              <a:tabLst>
                <a:tab pos="4542396" algn="l"/>
              </a:tabLst>
              <a:defRPr/>
            </a:pPr>
            <a:r>
              <a:rPr lang="en-US">
                <a:solidFill>
                  <a:schemeClr val="bg1"/>
                </a:solidFill>
                <a:latin typeface="Arial"/>
              </a:rPr>
              <a:t>Stroke</a:t>
            </a:r>
          </a:p>
          <a:p>
            <a:pPr defTabSz="465887">
              <a:spcBef>
                <a:spcPct val="0"/>
              </a:spcBef>
              <a:tabLst>
                <a:tab pos="4542396" algn="l"/>
              </a:tabLst>
              <a:defRPr/>
            </a:pPr>
            <a:endParaRPr lang="en-US">
              <a:solidFill>
                <a:schemeClr val="bg1"/>
              </a:solidFill>
              <a:latin typeface="Arial"/>
            </a:endParaRPr>
          </a:p>
          <a:p>
            <a:pPr defTabSz="465887">
              <a:spcBef>
                <a:spcPct val="0"/>
              </a:spcBef>
              <a:tabLst>
                <a:tab pos="4542396" algn="l"/>
              </a:tabLst>
              <a:defRPr/>
            </a:pPr>
            <a:r>
              <a:rPr lang="en-US">
                <a:solidFill>
                  <a:schemeClr val="bg1"/>
                </a:solidFill>
                <a:latin typeface="Arial"/>
              </a:rPr>
              <a:t>And today…</a:t>
            </a:r>
          </a:p>
          <a:p>
            <a:pPr>
              <a:tabLst>
                <a:tab pos="4542396" algn="l"/>
              </a:tabLst>
              <a:defRPr/>
            </a:pPr>
            <a:r>
              <a:rPr lang="en-US" sz="1100" b="1" i="1">
                <a:solidFill>
                  <a:schemeClr val="bg1"/>
                </a:solidFill>
              </a:rPr>
              <a:t>New</a:t>
            </a:r>
          </a:p>
          <a:p>
            <a:pPr>
              <a:tabLst>
                <a:tab pos="4542396" algn="l"/>
              </a:tabLst>
              <a:defRPr/>
            </a:pPr>
            <a:r>
              <a:rPr lang="en-US">
                <a:solidFill>
                  <a:schemeClr val="bg1"/>
                </a:solidFill>
              </a:rPr>
              <a:t>Aorta Graft Surgery  </a:t>
            </a:r>
          </a:p>
          <a:p>
            <a:pPr>
              <a:tabLst>
                <a:tab pos="4542396" algn="l"/>
              </a:tabLst>
              <a:defRPr/>
            </a:pPr>
            <a:r>
              <a:rPr lang="en-US">
                <a:solidFill>
                  <a:schemeClr val="bg1"/>
                </a:solidFill>
              </a:rPr>
              <a:t>Aplastic Anemia</a:t>
            </a:r>
          </a:p>
          <a:p>
            <a:pPr>
              <a:tabLst>
                <a:tab pos="4542396" algn="l"/>
              </a:tabLst>
              <a:defRPr/>
            </a:pPr>
            <a:r>
              <a:rPr lang="en-US">
                <a:solidFill>
                  <a:schemeClr val="bg1"/>
                </a:solidFill>
              </a:rPr>
              <a:t>Cystic Fibrosis</a:t>
            </a:r>
          </a:p>
          <a:p>
            <a:pPr>
              <a:tabLst>
                <a:tab pos="4542396" algn="l"/>
              </a:tabLst>
              <a:defRPr/>
            </a:pPr>
            <a:r>
              <a:rPr lang="en-US">
                <a:solidFill>
                  <a:schemeClr val="bg1"/>
                </a:solidFill>
              </a:rPr>
              <a:t>Heart Valve Replacement</a:t>
            </a:r>
          </a:p>
          <a:p>
            <a:pPr>
              <a:tabLst>
                <a:tab pos="4542396" algn="l"/>
              </a:tabLst>
              <a:defRPr/>
            </a:pPr>
            <a:r>
              <a:rPr lang="en-US">
                <a:solidFill>
                  <a:schemeClr val="bg1"/>
                </a:solidFill>
              </a:rPr>
              <a:t>Motor Neuron disease</a:t>
            </a:r>
          </a:p>
          <a:p>
            <a:pPr>
              <a:tabLst>
                <a:tab pos="4542396" algn="l"/>
              </a:tabLst>
              <a:defRPr/>
            </a:pPr>
            <a:r>
              <a:rPr lang="en-US">
                <a:solidFill>
                  <a:schemeClr val="bg1"/>
                </a:solidFill>
              </a:rPr>
              <a:t>Sudden Cardiac Arrest </a:t>
            </a:r>
          </a:p>
          <a:p>
            <a:pPr defTabSz="465887">
              <a:spcBef>
                <a:spcPct val="0"/>
              </a:spcBef>
              <a:tabLst>
                <a:tab pos="4542396" algn="l"/>
              </a:tabLst>
              <a:defRPr/>
            </a:pPr>
            <a:endParaRPr lang="en-US">
              <a:solidFill>
                <a:schemeClr val="bg1"/>
              </a:solidFill>
              <a:latin typeface="Arial"/>
            </a:endParaRPr>
          </a:p>
          <a:p>
            <a:pPr defTabSz="465887">
              <a:spcBef>
                <a:spcPct val="0"/>
              </a:spcBef>
              <a:tabLst>
                <a:tab pos="4542396" algn="l"/>
              </a:tabLst>
              <a:defRPr/>
            </a:pPr>
            <a:r>
              <a:rPr lang="en-US">
                <a:solidFill>
                  <a:schemeClr val="bg1"/>
                </a:solidFill>
                <a:latin typeface="Arial"/>
              </a:rPr>
              <a:t>13 events now qualify</a:t>
            </a:r>
          </a:p>
          <a:p>
            <a:pPr defTabSz="465887">
              <a:spcBef>
                <a:spcPct val="0"/>
              </a:spcBef>
              <a:tabLst>
                <a:tab pos="4542396" algn="l"/>
              </a:tabLst>
              <a:defRPr/>
            </a:pPr>
            <a:endParaRPr lang="en-US">
              <a:solidFill>
                <a:schemeClr val="bg1"/>
              </a:solidFill>
              <a:latin typeface="Arial"/>
            </a:endParaRPr>
          </a:p>
          <a:p>
            <a:pPr defTabSz="465887">
              <a:spcBef>
                <a:spcPct val="0"/>
              </a:spcBef>
              <a:tabLst>
                <a:tab pos="4542396" algn="l"/>
              </a:tabLst>
              <a:defRPr/>
            </a:pPr>
            <a:r>
              <a:rPr lang="en-US">
                <a:solidFill>
                  <a:schemeClr val="bg1"/>
                </a:solidFill>
                <a:latin typeface="Arial"/>
              </a:rPr>
              <a:t>But we believe even more is even better so as you heard, we have now added 4 qualifying critical injuries</a:t>
            </a:r>
          </a:p>
          <a:p>
            <a:pPr marL="349415" indent="-349415">
              <a:lnSpc>
                <a:spcPct val="200000"/>
              </a:lnSpc>
              <a:buFont typeface="Arial" pitchFamily="34" charset="0"/>
              <a:buChar char="•"/>
              <a:tabLst>
                <a:tab pos="4542396" algn="l"/>
              </a:tabLst>
              <a:defRPr/>
            </a:pPr>
            <a:r>
              <a:rPr lang="en-US">
                <a:solidFill>
                  <a:schemeClr val="bg1"/>
                </a:solidFill>
              </a:rPr>
              <a:t>Coma</a:t>
            </a:r>
          </a:p>
          <a:p>
            <a:pPr marL="349415" indent="-349415">
              <a:lnSpc>
                <a:spcPct val="200000"/>
              </a:lnSpc>
              <a:buFont typeface="Arial" pitchFamily="34" charset="0"/>
              <a:buChar char="•"/>
              <a:tabLst>
                <a:tab pos="4542396" algn="l"/>
              </a:tabLst>
              <a:defRPr/>
            </a:pPr>
            <a:r>
              <a:rPr lang="en-US">
                <a:solidFill>
                  <a:schemeClr val="bg1"/>
                </a:solidFill>
              </a:rPr>
              <a:t>Paralysis</a:t>
            </a:r>
          </a:p>
          <a:p>
            <a:pPr marL="349415" indent="-349415">
              <a:lnSpc>
                <a:spcPct val="200000"/>
              </a:lnSpc>
              <a:buFont typeface="Arial" pitchFamily="34" charset="0"/>
              <a:buChar char="•"/>
              <a:tabLst>
                <a:tab pos="4542396" algn="l"/>
              </a:tabLst>
              <a:defRPr/>
            </a:pPr>
            <a:r>
              <a:rPr lang="en-US">
                <a:solidFill>
                  <a:schemeClr val="bg1"/>
                </a:solidFill>
              </a:rPr>
              <a:t>Severe Burns</a:t>
            </a:r>
          </a:p>
          <a:p>
            <a:pPr marL="349415" indent="-349415">
              <a:lnSpc>
                <a:spcPct val="200000"/>
              </a:lnSpc>
              <a:buFont typeface="Arial" pitchFamily="34" charset="0"/>
              <a:buChar char="•"/>
              <a:tabLst>
                <a:tab pos="4542396" algn="l"/>
              </a:tabLst>
              <a:defRPr/>
            </a:pPr>
            <a:r>
              <a:rPr lang="en-US">
                <a:solidFill>
                  <a:schemeClr val="bg1"/>
                </a:solidFill>
              </a:rPr>
              <a:t>Traumatic Brain Injury</a:t>
            </a:r>
            <a:endParaRPr lang="en-US" sz="1600">
              <a:solidFill>
                <a:schemeClr val="bg1"/>
              </a:solidFill>
            </a:endParaRPr>
          </a:p>
          <a:p>
            <a:pPr defTabSz="465887">
              <a:spcBef>
                <a:spcPct val="0"/>
              </a:spcBef>
              <a:tabLst>
                <a:tab pos="4542396" algn="l"/>
              </a:tabLst>
              <a:defRPr/>
            </a:pPr>
            <a:endParaRPr lang="en-US">
              <a:solidFill>
                <a:schemeClr val="bg1"/>
              </a:solidFill>
              <a:latin typeface="Arial"/>
            </a:endParaRPr>
          </a:p>
          <a:p>
            <a:pPr defTabSz="465887">
              <a:spcBef>
                <a:spcPct val="0"/>
              </a:spcBef>
              <a:tabLst>
                <a:tab pos="4542396" algn="l"/>
              </a:tabLst>
              <a:defRPr/>
            </a:pPr>
            <a:r>
              <a:rPr lang="en-US">
                <a:solidFill>
                  <a:schemeClr val="bg1"/>
                </a:solidFill>
                <a:latin typeface="Arial"/>
              </a:rPr>
              <a:t>We have once again put ourselves in the position of being THE leader in providing Living Benefits to clients</a:t>
            </a:r>
          </a:p>
          <a:p>
            <a:pPr defTabSz="465887">
              <a:spcBef>
                <a:spcPct val="0"/>
              </a:spcBef>
              <a:tabLst>
                <a:tab pos="4542396" algn="l"/>
              </a:tabLst>
              <a:defRPr/>
            </a:pPr>
            <a:endParaRPr lang="en-US">
              <a:solidFill>
                <a:schemeClr val="bg1"/>
              </a:solidFill>
              <a:latin typeface="Arial"/>
            </a:endParaRPr>
          </a:p>
          <a:p>
            <a:pPr defTabSz="465887">
              <a:spcBef>
                <a:spcPct val="0"/>
              </a:spcBef>
              <a:tabLst>
                <a:tab pos="4542396" algn="l"/>
              </a:tabLst>
              <a:defRPr/>
            </a:pPr>
            <a:endParaRPr lang="en-US">
              <a:solidFill>
                <a:schemeClr val="bg1"/>
              </a:solidFill>
              <a:latin typeface="Arial"/>
            </a:endParaRPr>
          </a:p>
          <a:p>
            <a:pPr defTabSz="465887">
              <a:spcBef>
                <a:spcPct val="0"/>
              </a:spcBef>
              <a:tabLst>
                <a:tab pos="4542396" algn="l"/>
              </a:tabLst>
              <a:defRPr/>
            </a:pPr>
            <a:endParaRPr lang="en-US">
              <a:solidFill>
                <a:schemeClr val="bg1"/>
              </a:solidFill>
              <a:latin typeface="Arial"/>
            </a:endParaRPr>
          </a:p>
          <a:p>
            <a:pPr defTabSz="465887">
              <a:spcBef>
                <a:spcPct val="0"/>
              </a:spcBef>
              <a:tabLst>
                <a:tab pos="4542396" algn="l"/>
              </a:tabLst>
              <a:defRPr/>
            </a:pPr>
            <a:endParaRPr lang="en-US">
              <a:solidFill>
                <a:schemeClr val="bg1"/>
              </a:solidFill>
              <a:latin typeface="Arial"/>
            </a:endParaRPr>
          </a:p>
          <a:p>
            <a:pPr defTabSz="465887">
              <a:spcBef>
                <a:spcPct val="0"/>
              </a:spcBef>
              <a:tabLst>
                <a:tab pos="4542396" algn="l"/>
              </a:tabLst>
              <a:defRPr/>
            </a:pPr>
            <a:r>
              <a:rPr lang="en-US">
                <a:solidFill>
                  <a:schemeClr val="bg1"/>
                </a:solidFill>
                <a:latin typeface="Arial"/>
                <a:cs typeface="+mn-cs"/>
              </a:rPr>
              <a:t> </a:t>
            </a:r>
            <a:endParaRPr lang="en-US">
              <a:solidFill>
                <a:schemeClr val="bg1"/>
              </a:solidFill>
            </a:endParaRPr>
          </a:p>
          <a:p>
            <a:endParaRPr lang="en-US"/>
          </a:p>
          <a:p>
            <a:endParaRPr lang="en-US"/>
          </a:p>
          <a:p>
            <a:endParaRPr lang="en-US"/>
          </a:p>
        </p:txBody>
      </p:sp>
      <p:sp>
        <p:nvSpPr>
          <p:cNvPr id="4" name="Slide Number Placeholder 3"/>
          <p:cNvSpPr>
            <a:spLocks noGrp="1"/>
          </p:cNvSpPr>
          <p:nvPr>
            <p:ph type="sldNum" sz="quarter" idx="10"/>
            <p:custDataLst>
              <p:tags r:id="rId3"/>
            </p:custDataLst>
          </p:nvPr>
        </p:nvSpPr>
        <p:spPr/>
        <p:txBody>
          <a:bodyPr/>
          <a:lstStyle/>
          <a:p>
            <a:pPr>
              <a:defRPr/>
            </a:pPr>
            <a:fld id="{45FD9081-412E-4481-A3B3-E23B7724564F}" type="slidenum">
              <a:rPr lang="en-US" smtClean="0">
                <a:solidFill>
                  <a:prstClr val="black"/>
                </a:solidFill>
              </a:rPr>
              <a:pPr>
                <a:defRPr/>
              </a:pPr>
              <a:t>17</a:t>
            </a:fld>
            <a:endParaRPr lang="en-US">
              <a:solidFill>
                <a:prstClr val="black"/>
              </a:solidFill>
            </a:endParaRPr>
          </a:p>
        </p:txBody>
      </p:sp>
    </p:spTree>
    <p:extLst>
      <p:ext uri="{BB962C8B-B14F-4D97-AF65-F5344CB8AC3E}">
        <p14:creationId xmlns:p14="http://schemas.microsoft.com/office/powerpoint/2010/main" val="6520103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err="1"/>
              <a:t>FlexLife</a:t>
            </a:r>
            <a:r>
              <a:rPr lang="en-US" dirty="0"/>
              <a:t> II offers</a:t>
            </a:r>
            <a:r>
              <a:rPr lang="en-US" baseline="0" dirty="0"/>
              <a:t> all the advantages of </a:t>
            </a:r>
            <a:r>
              <a:rPr lang="en-US" baseline="0" dirty="0" err="1"/>
              <a:t>FlexLife</a:t>
            </a:r>
            <a:r>
              <a:rPr lang="en-US" baseline="0" dirty="0"/>
              <a:t> [read from slide] with some exciting new enhancements</a:t>
            </a:r>
          </a:p>
          <a:p>
            <a:endParaRPr lang="en-US" baseline="0"/>
          </a:p>
          <a:p>
            <a:endParaRPr lang="en-US"/>
          </a:p>
        </p:txBody>
      </p:sp>
      <p:sp>
        <p:nvSpPr>
          <p:cNvPr id="4" name="Slide Number Placeholder 3"/>
          <p:cNvSpPr>
            <a:spLocks noGrp="1"/>
          </p:cNvSpPr>
          <p:nvPr>
            <p:ph type="sldNum" sz="quarter" idx="10"/>
          </p:nvPr>
        </p:nvSpPr>
        <p:spPr/>
        <p:txBody>
          <a:bodyPr/>
          <a:lstStyle/>
          <a:p>
            <a:pPr>
              <a:defRPr/>
            </a:pPr>
            <a:fld id="{AC4D0A6C-3486-456E-8A92-6CF9AE1BD2B5}" type="slidenum">
              <a:rPr lang="en-US" smtClean="0">
                <a:solidFill>
                  <a:prstClr val="black"/>
                </a:solidFill>
              </a:rPr>
              <a:pPr>
                <a:defRPr/>
              </a:pPr>
              <a:t>18</a:t>
            </a:fld>
            <a:endParaRPr lang="en-US" dirty="0">
              <a:solidFill>
                <a:prstClr val="black"/>
              </a:solidFill>
            </a:endParaRPr>
          </a:p>
        </p:txBody>
      </p:sp>
    </p:spTree>
    <p:extLst>
      <p:ext uri="{BB962C8B-B14F-4D97-AF65-F5344CB8AC3E}">
        <p14:creationId xmlns:p14="http://schemas.microsoft.com/office/powerpoint/2010/main" val="21776948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C4D0A6C-3486-456E-8A92-6CF9AE1BD2B5}" type="slidenum">
              <a:rPr lang="en-US" smtClean="0">
                <a:solidFill>
                  <a:prstClr val="black"/>
                </a:solidFill>
              </a:rPr>
              <a:pPr>
                <a:defRPr/>
              </a:pPr>
              <a:t>19</a:t>
            </a:fld>
            <a:endParaRPr lang="en-US" dirty="0">
              <a:solidFill>
                <a:prstClr val="black"/>
              </a:solidFill>
            </a:endParaRPr>
          </a:p>
        </p:txBody>
      </p:sp>
    </p:spTree>
    <p:extLst>
      <p:ext uri="{BB962C8B-B14F-4D97-AF65-F5344CB8AC3E}">
        <p14:creationId xmlns:p14="http://schemas.microsoft.com/office/powerpoint/2010/main" val="2576022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Tree>
    <p:extLst>
      <p:ext uri="{BB962C8B-B14F-4D97-AF65-F5344CB8AC3E}">
        <p14:creationId xmlns:p14="http://schemas.microsoft.com/office/powerpoint/2010/main" val="1753591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Tree>
    <p:extLst>
      <p:ext uri="{BB962C8B-B14F-4D97-AF65-F5344CB8AC3E}">
        <p14:creationId xmlns:p14="http://schemas.microsoft.com/office/powerpoint/2010/main" val="23373186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a:p>
            <a:endParaRPr lang="en-US" dirty="0"/>
          </a:p>
        </p:txBody>
      </p:sp>
    </p:spTree>
    <p:extLst>
      <p:ext uri="{BB962C8B-B14F-4D97-AF65-F5344CB8AC3E}">
        <p14:creationId xmlns:p14="http://schemas.microsoft.com/office/powerpoint/2010/main" val="20552660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custDataLst>
              <p:tags r:id="rId1"/>
            </p:custDataLst>
          </p:nvPr>
        </p:nvSpPr>
        <p:spPr/>
      </p:sp>
      <p:sp>
        <p:nvSpPr>
          <p:cNvPr id="22531" name="Rectangle 3"/>
          <p:cNvSpPr>
            <a:spLocks noGrp="1" noChangeArrowheads="1"/>
          </p:cNvSpPr>
          <p:nvPr>
            <p:ph type="body" idx="1"/>
            <p:custDataLst>
              <p:tags r:id="rId2"/>
            </p:custDataLst>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Calibri" pitchFamily="34" charset="0"/>
                <a:ea typeface="ＭＳ Ｐゴシック" pitchFamily="34" charset="-128"/>
              </a:rPr>
              <a:t>As can be seen from this historical tax-rate chart, we are currently in one of the lowest income tax environments in our history.</a:t>
            </a:r>
          </a:p>
          <a:p>
            <a:pPr eaLnBrk="1" hangingPunct="1"/>
            <a:endParaRPr lang="en-US" altLang="en-US">
              <a:latin typeface="Calibri" pitchFamily="34" charset="0"/>
              <a:ea typeface="ＭＳ Ｐゴシック" pitchFamily="34" charset="-128"/>
            </a:endParaRPr>
          </a:p>
          <a:p>
            <a:pPr eaLnBrk="1" hangingPunct="1"/>
            <a:r>
              <a:rPr lang="en-US" altLang="en-US">
                <a:latin typeface="Calibri" pitchFamily="34" charset="0"/>
                <a:ea typeface="ＭＳ Ｐゴシック" pitchFamily="34" charset="-128"/>
              </a:rPr>
              <a:t>So what direction do you think tax rates are going to go?</a:t>
            </a:r>
          </a:p>
        </p:txBody>
      </p:sp>
    </p:spTree>
    <p:extLst>
      <p:ext uri="{BB962C8B-B14F-4D97-AF65-F5344CB8AC3E}">
        <p14:creationId xmlns:p14="http://schemas.microsoft.com/office/powerpoint/2010/main" val="1453823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AC4D0A6C-3486-456E-8A92-6CF9AE1BD2B5}" type="slidenum">
              <a:rPr lang="en-US" smtClean="0">
                <a:solidFill>
                  <a:prstClr val="black"/>
                </a:solidFill>
              </a:rPr>
              <a:pPr>
                <a:defRPr/>
              </a:pPr>
              <a:t>5</a:t>
            </a:fld>
            <a:endParaRPr lang="en-US" dirty="0">
              <a:solidFill>
                <a:prstClr val="black"/>
              </a:solidFill>
            </a:endParaRPr>
          </a:p>
        </p:txBody>
      </p:sp>
    </p:spTree>
    <p:extLst>
      <p:ext uri="{BB962C8B-B14F-4D97-AF65-F5344CB8AC3E}">
        <p14:creationId xmlns:p14="http://schemas.microsoft.com/office/powerpoint/2010/main" val="2653985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xfrm>
            <a:off x="1144588" y="687388"/>
            <a:ext cx="4570412" cy="3429000"/>
          </a:xfrm>
          <a:ln/>
        </p:spPr>
      </p:sp>
      <p:sp>
        <p:nvSpPr>
          <p:cNvPr id="103427" name="Rectangle 3"/>
          <p:cNvSpPr>
            <a:spLocks noGrp="1" noChangeArrowheads="1"/>
          </p:cNvSpPr>
          <p:nvPr>
            <p:ph type="body" idx="1"/>
          </p:nvPr>
        </p:nvSpPr>
        <p:spPr>
          <a:xfrm>
            <a:off x="912814" y="4344988"/>
            <a:ext cx="5032375" cy="41116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Arial" pitchFamily="34" charset="0"/>
              </a:rPr>
              <a:t>One of the strongest competitive advantages of our term products is the ability to convert to our full suite of permanent products – this is not necessarily the case with many of our competitors.  </a:t>
            </a:r>
          </a:p>
          <a:p>
            <a:endParaRPr lang="en-US" altLang="en-US">
              <a:latin typeface="Arial" pitchFamily="34" charset="0"/>
            </a:endParaRPr>
          </a:p>
          <a:p>
            <a:r>
              <a:rPr lang="en-US" altLang="en-US">
                <a:latin typeface="Arial" pitchFamily="34" charset="0"/>
              </a:rPr>
              <a:t>This chart shows the new conversion periods for the different term products and note that no conversions are allowed after age 70.  For issue ages 66 and higher the maximum conversion period is 5 years.</a:t>
            </a:r>
          </a:p>
        </p:txBody>
      </p:sp>
    </p:spTree>
    <p:extLst>
      <p:ext uri="{BB962C8B-B14F-4D97-AF65-F5344CB8AC3E}">
        <p14:creationId xmlns:p14="http://schemas.microsoft.com/office/powerpoint/2010/main" val="8965133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xfrm>
            <a:off x="1143000" y="685800"/>
            <a:ext cx="4572000" cy="3429000"/>
          </a:xfrm>
          <a:ln/>
        </p:spPr>
      </p:sp>
      <p:sp>
        <p:nvSpPr>
          <p:cNvPr id="1843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69889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20 years ago, IND life closed the year with</a:t>
            </a:r>
            <a:r>
              <a:rPr lang="en-US" baseline="0" dirty="0"/>
              <a:t> just over 300,000 in Life WNAP (309,827)</a:t>
            </a:r>
          </a:p>
          <a:p>
            <a:r>
              <a:rPr lang="en-US" baseline="0" dirty="0"/>
              <a:t>10 years ago IND life was 57.5 million</a:t>
            </a:r>
            <a:endParaRPr lang="en-US" dirty="0"/>
          </a:p>
        </p:txBody>
      </p:sp>
      <p:sp>
        <p:nvSpPr>
          <p:cNvPr id="4" name="Slide Number Placeholder 3"/>
          <p:cNvSpPr>
            <a:spLocks noGrp="1"/>
          </p:cNvSpPr>
          <p:nvPr>
            <p:ph type="sldNum" sz="quarter" idx="10"/>
          </p:nvPr>
        </p:nvSpPr>
        <p:spPr/>
        <p:txBody>
          <a:bodyPr/>
          <a:lstStyle/>
          <a:p>
            <a:fld id="{16348733-7C35-4638-B104-5D98473005F1}" type="slidenum">
              <a:rPr lang="en-US" smtClean="0"/>
              <a:t>6</a:t>
            </a:fld>
            <a:endParaRPr lang="en-US"/>
          </a:p>
        </p:txBody>
      </p:sp>
    </p:spTree>
    <p:extLst>
      <p:ext uri="{BB962C8B-B14F-4D97-AF65-F5344CB8AC3E}">
        <p14:creationId xmlns:p14="http://schemas.microsoft.com/office/powerpoint/2010/main" val="4055481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155MM of annuity flow includes National Life and SAVA</a:t>
            </a:r>
          </a:p>
        </p:txBody>
      </p:sp>
      <p:sp>
        <p:nvSpPr>
          <p:cNvPr id="4" name="Slide Number Placeholder 3"/>
          <p:cNvSpPr>
            <a:spLocks noGrp="1"/>
          </p:cNvSpPr>
          <p:nvPr>
            <p:ph type="sldNum" sz="quarter" idx="10"/>
          </p:nvPr>
        </p:nvSpPr>
        <p:spPr/>
        <p:txBody>
          <a:bodyPr/>
          <a:lstStyle/>
          <a:p>
            <a:fld id="{16348733-7C35-4638-B104-5D98473005F1}" type="slidenum">
              <a:rPr lang="en-US" smtClean="0"/>
              <a:t>7</a:t>
            </a:fld>
            <a:endParaRPr lang="en-US"/>
          </a:p>
        </p:txBody>
      </p:sp>
    </p:spTree>
    <p:extLst>
      <p:ext uri="{BB962C8B-B14F-4D97-AF65-F5344CB8AC3E}">
        <p14:creationId xmlns:p14="http://schemas.microsoft.com/office/powerpoint/2010/main" val="21048369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 NOTES –-----</a:t>
            </a:r>
          </a:p>
          <a:p>
            <a:pPr marL="171450" indent="-171450">
              <a:buFont typeface="Arial" panose="020B0604020202020204" pitchFamily="34" charset="0"/>
              <a:buChar char="•"/>
            </a:pPr>
            <a:r>
              <a:rPr lang="en-US" dirty="0"/>
              <a:t>We have 783,062</a:t>
            </a:r>
            <a:r>
              <a:rPr lang="en-US" baseline="0" dirty="0"/>
              <a:t> customers to date – 33K added in the last 6 months of 2017</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6348733-7C35-4638-B104-5D98473005F1}"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7808835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of the end of third quarter year-to-date we were ranked 17</a:t>
            </a:r>
            <a:r>
              <a:rPr lang="en-US" sz="1200" kern="1200" baseline="30000" dirty="0">
                <a:solidFill>
                  <a:schemeClr val="tx1"/>
                </a:solidFill>
                <a:effectLst/>
                <a:latin typeface="+mn-lt"/>
                <a:ea typeface="+mn-ea"/>
                <a:cs typeface="+mn-cs"/>
              </a:rPr>
              <a:t>th</a:t>
            </a:r>
            <a:r>
              <a:rPr lang="en-US" sz="1200" kern="1200" dirty="0">
                <a:solidFill>
                  <a:schemeClr val="tx1"/>
                </a:solidFill>
                <a:effectLst/>
                <a:latin typeface="+mn-lt"/>
                <a:ea typeface="+mn-ea"/>
                <a:cs typeface="+mn-cs"/>
              </a:rPr>
              <a:t> in life sales in the 3Q2017 LIMRA US Retail Individual Life Insurance Sales Report.  (this is individual life sales)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According to Wink’s Sales and Market Report 3</a:t>
            </a:r>
            <a:r>
              <a:rPr lang="en-US" sz="1200" kern="1200" baseline="30000" dirty="0">
                <a:solidFill>
                  <a:schemeClr val="tx1"/>
                </a:solidFill>
                <a:effectLst/>
                <a:latin typeface="+mn-lt"/>
                <a:ea typeface="+mn-ea"/>
                <a:cs typeface="+mn-cs"/>
              </a:rPr>
              <a:t>rd</a:t>
            </a:r>
            <a:r>
              <a:rPr lang="en-US" sz="1200" kern="1200" dirty="0">
                <a:solidFill>
                  <a:schemeClr val="tx1"/>
                </a:solidFill>
                <a:effectLst/>
                <a:latin typeface="+mn-lt"/>
                <a:ea typeface="+mn-ea"/>
                <a:cs typeface="+mn-cs"/>
              </a:rPr>
              <a:t> Quarter 2017 National Life Group was the #3 carrier as of the end of 2013, 2014, 2015, and 2016. </a:t>
            </a:r>
          </a:p>
          <a:p>
            <a:r>
              <a:rPr lang="en-US" sz="1200" kern="1200" dirty="0">
                <a:solidFill>
                  <a:schemeClr val="tx1"/>
                </a:solidFill>
                <a:effectLst/>
                <a:latin typeface="+mn-lt"/>
                <a:ea typeface="+mn-ea"/>
                <a:cs typeface="+mn-cs"/>
              </a:rPr>
              <a:t>According to the same report we have been in the top 5 since 2006.</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We’re a pioneer</a:t>
            </a:r>
            <a:r>
              <a:rPr lang="en-US" sz="1200" kern="1200" baseline="0" dirty="0">
                <a:solidFill>
                  <a:schemeClr val="tx1"/>
                </a:solidFill>
                <a:effectLst/>
                <a:latin typeface="+mn-lt"/>
                <a:ea typeface="+mn-ea"/>
                <a:cs typeface="+mn-cs"/>
              </a:rPr>
              <a:t> in Living Benefits and first used the phrase in 1937 in a Saturday Evening Post ad.</a:t>
            </a:r>
            <a:endParaRPr lang="en-US" sz="1200" kern="1200" dirty="0">
              <a:solidFill>
                <a:schemeClr val="tx1"/>
              </a:solidFill>
              <a:effectLst/>
              <a:latin typeface="+mn-lt"/>
              <a:ea typeface="+mn-ea"/>
              <a:cs typeface="+mn-cs"/>
            </a:endParaRPr>
          </a:p>
          <a:p>
            <a:endParaRPr lang="en-US" baseline="0" dirty="0"/>
          </a:p>
          <a:p>
            <a:r>
              <a:rPr lang="en-US" baseline="0" dirty="0"/>
              <a:t>As you know we are turning 170 this year, which means we began paying dividends when we were 8 years old.</a:t>
            </a:r>
          </a:p>
          <a:p>
            <a:endParaRPr lang="en-US" baseline="0" dirty="0"/>
          </a:p>
          <a:p>
            <a:r>
              <a:rPr lang="en-US" baseline="0" dirty="0"/>
              <a:t>NOTE: New ranking from LIMRA will be available in February</a:t>
            </a:r>
          </a:p>
        </p:txBody>
      </p:sp>
      <p:sp>
        <p:nvSpPr>
          <p:cNvPr id="4" name="Slide Number Placeholder 3"/>
          <p:cNvSpPr>
            <a:spLocks noGrp="1"/>
          </p:cNvSpPr>
          <p:nvPr>
            <p:ph type="sldNum" sz="quarter" idx="10"/>
          </p:nvPr>
        </p:nvSpPr>
        <p:spPr/>
        <p:txBody>
          <a:bodyPr/>
          <a:lstStyle/>
          <a:p>
            <a:fld id="{16348733-7C35-4638-B104-5D98473005F1}" type="slidenum">
              <a:rPr lang="en-US" smtClean="0"/>
              <a:t>9</a:t>
            </a:fld>
            <a:endParaRPr lang="en-US"/>
          </a:p>
        </p:txBody>
      </p:sp>
    </p:spTree>
    <p:extLst>
      <p:ext uri="{BB962C8B-B14F-4D97-AF65-F5344CB8AC3E}">
        <p14:creationId xmlns:p14="http://schemas.microsoft.com/office/powerpoint/2010/main" val="1068740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r>
              <a:rPr lang="en-US"/>
              <a:t>So why is</a:t>
            </a:r>
            <a:r>
              <a:rPr lang="en-US" baseline="0"/>
              <a:t> it important to offer life insurance protection to your clients?  </a:t>
            </a:r>
          </a:p>
          <a:p>
            <a:endParaRPr lang="en-US" baseline="0"/>
          </a:p>
          <a:p>
            <a:pPr marL="232395" indent="-232395">
              <a:buAutoNum type="arabicPeriod"/>
            </a:pPr>
            <a:r>
              <a:rPr lang="en-US" baseline="0"/>
              <a:t>100 million adults do not have life insurance while 70 million are underinsured.  </a:t>
            </a:r>
          </a:p>
          <a:p>
            <a:pPr marL="232395" indent="-232395">
              <a:buAutoNum type="arabicPeriod"/>
            </a:pPr>
            <a:r>
              <a:rPr lang="en-US" baseline="0"/>
              <a:t>A permanent life insurance policy with Living Benefits helps to protect a home, family and income in the case of premature death, or the financial devastation from a terminal, chronic, or critical illness. </a:t>
            </a:r>
          </a:p>
          <a:p>
            <a:endParaRPr lang="en-US" baseline="0"/>
          </a:p>
          <a:p>
            <a:endParaRPr lang="en-US" baseline="0"/>
          </a:p>
          <a:p>
            <a:endParaRPr lang="en-US" baseline="0"/>
          </a:p>
        </p:txBody>
      </p:sp>
      <p:sp>
        <p:nvSpPr>
          <p:cNvPr id="4" name="Slide Number Placeholder 3"/>
          <p:cNvSpPr>
            <a:spLocks noGrp="1"/>
          </p:cNvSpPr>
          <p:nvPr>
            <p:ph type="sldNum" sz="quarter" idx="10"/>
            <p:custDataLst>
              <p:tags r:id="rId3"/>
            </p:custDataLst>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tabLst/>
              <a:defRPr/>
            </a:pPr>
            <a:fld id="{AC4D0A6C-3486-456E-8A92-6CF9AE1BD2B5}" type="slidenum">
              <a:rPr kumimoji="0" lang="en-US" sz="1200" b="0" i="0" u="none" strike="noStrike" kern="1200" cap="none" spc="0" normalizeH="0" baseline="0" noProof="0" smtClean="0">
                <a:ln>
                  <a:noFill/>
                </a:ln>
                <a:solidFill>
                  <a:prstClr val="black"/>
                </a:solidFill>
                <a:effectLst/>
                <a:uLnTx/>
                <a:uFillTx/>
                <a:latin typeface="Calibri"/>
                <a:cs typeface="Arial" pitchFamily="34" charset="0"/>
              </a:rPr>
              <a:pPr marL="0" marR="0" lvl="0" indent="0" algn="r" defTabSz="914400" rtl="0" eaLnBrk="1" fontAlgn="auto"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a:cs typeface="Arial" pitchFamily="34" charset="0"/>
            </a:endParaRPr>
          </a:p>
        </p:txBody>
      </p:sp>
    </p:spTree>
    <p:extLst>
      <p:ext uri="{BB962C8B-B14F-4D97-AF65-F5344CB8AC3E}">
        <p14:creationId xmlns:p14="http://schemas.microsoft.com/office/powerpoint/2010/main" val="18451123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p:sp>
      <p:sp>
        <p:nvSpPr>
          <p:cNvPr id="3" name="Notes Placeholder 2"/>
          <p:cNvSpPr>
            <a:spLocks noGrp="1"/>
          </p:cNvSpPr>
          <p:nvPr>
            <p:ph type="body" idx="1"/>
            <p:custDataLst>
              <p:tags r:id="rId2"/>
            </p:custDataLst>
          </p:nvPr>
        </p:nvSpPr>
        <p:spPr/>
        <p:txBody>
          <a:bodyPr/>
          <a:lstStyle/>
          <a:p>
            <a:r>
              <a:rPr lang="en-US" dirty="0"/>
              <a:t>On Main Street,</a:t>
            </a:r>
            <a:r>
              <a:rPr lang="en-US" baseline="0" dirty="0"/>
              <a:t> we understand life happens. Life insurance is a powerful financial tool that can be used to protect and secure a family’s future should you die too soon. Our optional accelerated benefits riders provide access to the death benefit while you are still alive, helping you cover the costs of a qualifying terminal illness, chronic illness, critical illness or critical injury.  National Life Group exists to help solve life’s puzzles. Our vision is to provide peace of mind whether you Die Too Soon, Become Ill, or Live Too Long. Caring, Planning, and Protecting what matters most. When it comes to figuring out life’s puzzles…we’re here to help!</a:t>
            </a:r>
            <a:endParaRPr lang="en-US" dirty="0"/>
          </a:p>
        </p:txBody>
      </p:sp>
      <p:sp>
        <p:nvSpPr>
          <p:cNvPr id="4" name="Slide Number Placeholder 3"/>
          <p:cNvSpPr>
            <a:spLocks noGrp="1"/>
          </p:cNvSpPr>
          <p:nvPr>
            <p:ph type="sldNum" sz="quarter" idx="10"/>
            <p:custDataLst>
              <p:tags r:id="rId3"/>
            </p:custDataLst>
          </p:nvPr>
        </p:nvSpPr>
        <p:spPr/>
        <p:txBody>
          <a:bodyPr/>
          <a:lstStyle/>
          <a:p>
            <a:pPr>
              <a:defRPr/>
            </a:pPr>
            <a:fld id="{AC4D0A6C-3486-456E-8A92-6CF9AE1BD2B5}" type="slidenum">
              <a:rPr lang="en-US" smtClean="0"/>
              <a:pPr>
                <a:defRPr/>
              </a:pPr>
              <a:t>12</a:t>
            </a:fld>
            <a:endParaRPr lang="en-US"/>
          </a:p>
        </p:txBody>
      </p:sp>
    </p:spTree>
    <p:extLst>
      <p:ext uri="{BB962C8B-B14F-4D97-AF65-F5344CB8AC3E}">
        <p14:creationId xmlns:p14="http://schemas.microsoft.com/office/powerpoint/2010/main" val="19076983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custDataLst>
              <p:tags r:id="rId1"/>
            </p:custDataLst>
          </p:nvPr>
        </p:nvSpPr>
        <p:spPr>
          <a:xfrm>
            <a:off x="1181100" y="696913"/>
            <a:ext cx="4648200" cy="3486150"/>
          </a:xfrm>
        </p:spPr>
      </p:sp>
      <p:sp>
        <p:nvSpPr>
          <p:cNvPr id="3" name="Notes Placeholder 2"/>
          <p:cNvSpPr>
            <a:spLocks noGrp="1"/>
          </p:cNvSpPr>
          <p:nvPr>
            <p:ph type="body" idx="1"/>
            <p:custDataLst>
              <p:tags r:id="rId2"/>
            </p:custDataLst>
          </p:nvPr>
        </p:nvSpPr>
        <p:spPr/>
        <p:txBody>
          <a:bodyPr/>
          <a:lstStyle/>
          <a:p>
            <a:r>
              <a:rPr lang="en-US"/>
              <a:t>In order to qualify for the Terminal Illness rider, a diagnosis of a terminal illness resulting in death within the next 24 months must be made.   The 24 month life expectancy makes National Life very competitive but some states require a 12 month life expectancy so please check the ABR Agent Guide for state specials.  </a:t>
            </a:r>
          </a:p>
          <a:p>
            <a:r>
              <a:rPr lang="en-US"/>
              <a:t>The client can accelerate all or a portion of the discounted death benefit which is received in a lump sum.  </a:t>
            </a:r>
          </a:p>
        </p:txBody>
      </p:sp>
      <p:sp>
        <p:nvSpPr>
          <p:cNvPr id="4" name="Slide Number Placeholder 3"/>
          <p:cNvSpPr>
            <a:spLocks noGrp="1"/>
          </p:cNvSpPr>
          <p:nvPr>
            <p:ph type="sldNum" sz="quarter" idx="10"/>
            <p:custDataLst>
              <p:tags r:id="rId3"/>
            </p:custDataLst>
          </p:nvPr>
        </p:nvSpPr>
        <p:spPr/>
        <p:txBody>
          <a:bodyPr/>
          <a:lstStyle/>
          <a:p>
            <a:pPr>
              <a:defRPr/>
            </a:pPr>
            <a:fld id="{45FD9081-412E-4481-A3B3-E23B7724564F}" type="slidenum">
              <a:rPr lang="en-US" smtClean="0">
                <a:solidFill>
                  <a:prstClr val="black"/>
                </a:solidFill>
              </a:rPr>
              <a:pPr>
                <a:defRPr/>
              </a:pPr>
              <a:t>13</a:t>
            </a:fld>
            <a:endParaRPr lang="en-US">
              <a:solidFill>
                <a:prstClr val="black"/>
              </a:solidFill>
            </a:endParaRPr>
          </a:p>
        </p:txBody>
      </p:sp>
    </p:spTree>
    <p:extLst>
      <p:ext uri="{BB962C8B-B14F-4D97-AF65-F5344CB8AC3E}">
        <p14:creationId xmlns:p14="http://schemas.microsoft.com/office/powerpoint/2010/main" val="253633151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0.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89.xml"/><Relationship Id="rId1" Type="http://schemas.openxmlformats.org/officeDocument/2006/relationships/tags" Target="../tags/tag88.xml"/></Relationships>
</file>

<file path=ppt/slideLayouts/_rels/slideLayout101.xml.rels><?xml version="1.0" encoding="UTF-8" standalone="yes"?>
<Relationships xmlns="http://schemas.openxmlformats.org/package/2006/relationships"><Relationship Id="rId3" Type="http://schemas.openxmlformats.org/officeDocument/2006/relationships/slideMaster" Target="../slideMasters/slideMaster13.xml"/><Relationship Id="rId2" Type="http://schemas.openxmlformats.org/officeDocument/2006/relationships/tags" Target="../tags/tag91.xml"/><Relationship Id="rId1" Type="http://schemas.openxmlformats.org/officeDocument/2006/relationships/tags" Target="../tags/tag9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slideMaster" Target="../slideMasters/slideMaster4.xml"/><Relationship Id="rId4" Type="http://schemas.openxmlformats.org/officeDocument/2006/relationships/tags" Target="../tags/tag5.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4.xml"/><Relationship Id="rId4" Type="http://schemas.openxmlformats.org/officeDocument/2006/relationships/image" Target="../media/image10.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jpe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Master" Target="../slideMasters/slideMaster7.xml"/></Relationships>
</file>

<file path=ppt/slideLayouts/_rels/slideLayout4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jpeg"/><Relationship Id="rId1" Type="http://schemas.openxmlformats.org/officeDocument/2006/relationships/slideMaster" Target="../slideMasters/slideMaster7.xml"/><Relationship Id="rId4"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7.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8" Type="http://schemas.openxmlformats.org/officeDocument/2006/relationships/tags" Target="../tags/tag18.xml"/><Relationship Id="rId3" Type="http://schemas.openxmlformats.org/officeDocument/2006/relationships/tags" Target="../tags/tag13.xml"/><Relationship Id="rId7" Type="http://schemas.openxmlformats.org/officeDocument/2006/relationships/tags" Target="../tags/tag17.xml"/><Relationship Id="rId12" Type="http://schemas.openxmlformats.org/officeDocument/2006/relationships/image" Target="../media/image3.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image" Target="../media/image18.jpeg"/><Relationship Id="rId5" Type="http://schemas.openxmlformats.org/officeDocument/2006/relationships/tags" Target="../tags/tag15.xml"/><Relationship Id="rId10" Type="http://schemas.openxmlformats.org/officeDocument/2006/relationships/slideMaster" Target="../slideMasters/slideMaster9.xml"/><Relationship Id="rId4" Type="http://schemas.openxmlformats.org/officeDocument/2006/relationships/tags" Target="../tags/tag14.xml"/><Relationship Id="rId9" Type="http://schemas.openxmlformats.org/officeDocument/2006/relationships/tags" Target="../tags/tag19.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8" Type="http://schemas.openxmlformats.org/officeDocument/2006/relationships/tags" Target="../tags/tag27.xml"/><Relationship Id="rId3" Type="http://schemas.openxmlformats.org/officeDocument/2006/relationships/tags" Target="../tags/tag22.xml"/><Relationship Id="rId7" Type="http://schemas.openxmlformats.org/officeDocument/2006/relationships/tags" Target="../tags/tag26.xml"/><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tags" Target="../tags/tag25.xml"/><Relationship Id="rId11" Type="http://schemas.openxmlformats.org/officeDocument/2006/relationships/image" Target="../media/image3.png"/><Relationship Id="rId5" Type="http://schemas.openxmlformats.org/officeDocument/2006/relationships/tags" Target="../tags/tag24.xml"/><Relationship Id="rId10" Type="http://schemas.openxmlformats.org/officeDocument/2006/relationships/image" Target="../media/image18.jpeg"/><Relationship Id="rId4" Type="http://schemas.openxmlformats.org/officeDocument/2006/relationships/tags" Target="../tags/tag23.xml"/><Relationship Id="rId9"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3" Type="http://schemas.openxmlformats.org/officeDocument/2006/relationships/tags" Target="../tags/tag30.xml"/><Relationship Id="rId2" Type="http://schemas.openxmlformats.org/officeDocument/2006/relationships/tags" Target="../tags/tag29.xml"/><Relationship Id="rId1" Type="http://schemas.openxmlformats.org/officeDocument/2006/relationships/tags" Target="../tags/tag28.xml"/><Relationship Id="rId4"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tags" Target="../tags/tag31.xml"/><Relationship Id="rId5" Type="http://schemas.openxmlformats.org/officeDocument/2006/relationships/slideMaster" Target="../slideMasters/slideMaster9.xml"/><Relationship Id="rId4" Type="http://schemas.openxmlformats.org/officeDocument/2006/relationships/tags" Target="../tags/tag34.xml"/></Relationships>
</file>

<file path=ppt/slideLayouts/_rels/slideLayout63.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4"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3" Type="http://schemas.openxmlformats.org/officeDocument/2006/relationships/tags" Target="../tags/tag40.xml"/><Relationship Id="rId2" Type="http://schemas.openxmlformats.org/officeDocument/2006/relationships/tags" Target="../tags/tag39.xml"/><Relationship Id="rId1" Type="http://schemas.openxmlformats.org/officeDocument/2006/relationships/tags" Target="../tags/tag38.xml"/><Relationship Id="rId4"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3" Type="http://schemas.openxmlformats.org/officeDocument/2006/relationships/slideMaster" Target="../slideMasters/slideMaster9.xml"/><Relationship Id="rId2" Type="http://schemas.openxmlformats.org/officeDocument/2006/relationships/tags" Target="../tags/tag42.xml"/><Relationship Id="rId1" Type="http://schemas.openxmlformats.org/officeDocument/2006/relationships/tags" Target="../tags/tag41.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Master" Target="../slideMasters/slideMaster10.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1.xml"/><Relationship Id="rId4" Type="http://schemas.openxmlformats.org/officeDocument/2006/relationships/image" Target="../media/image10.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1.xml"/><Relationship Id="rId4" Type="http://schemas.openxmlformats.org/officeDocument/2006/relationships/image" Target="../media/image10.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1.xml"/><Relationship Id="rId4" Type="http://schemas.openxmlformats.org/officeDocument/2006/relationships/image" Target="../media/image10.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2.xml"/><Relationship Id="rId4" Type="http://schemas.openxmlformats.org/officeDocument/2006/relationships/image" Target="../media/image10.png"/></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2.xml"/><Relationship Id="rId4" Type="http://schemas.openxmlformats.org/officeDocument/2006/relationships/image" Target="../media/image10.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2.xml"/><Relationship Id="rId4" Type="http://schemas.openxmlformats.org/officeDocument/2006/relationships/image" Target="../media/image10.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2.xml"/></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tags" Target="../tags/tag50.xml"/><Relationship Id="rId7" Type="http://schemas.openxmlformats.org/officeDocument/2006/relationships/slideMaster" Target="../slideMasters/slideMaster13.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5" Type="http://schemas.openxmlformats.org/officeDocument/2006/relationships/tags" Target="../tags/tag52.xml"/><Relationship Id="rId10" Type="http://schemas.openxmlformats.org/officeDocument/2006/relationships/image" Target="../media/image3.png"/><Relationship Id="rId4" Type="http://schemas.openxmlformats.org/officeDocument/2006/relationships/tags" Target="../tags/tag51.xml"/><Relationship Id="rId9" Type="http://schemas.microsoft.com/office/2007/relationships/hdphoto" Target="../media/hdphoto3.wdp"/></Relationships>
</file>

<file path=ppt/slideLayouts/_rels/slideLayout93.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tags" Target="../tags/tag56.xml"/><Relationship Id="rId7" Type="http://schemas.openxmlformats.org/officeDocument/2006/relationships/slideMaster" Target="../slideMasters/slideMaster13.xml"/><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tags" Target="../tags/tag59.xml"/><Relationship Id="rId5" Type="http://schemas.openxmlformats.org/officeDocument/2006/relationships/tags" Target="../tags/tag58.xml"/><Relationship Id="rId4" Type="http://schemas.openxmlformats.org/officeDocument/2006/relationships/tags" Target="../tags/tag57.xml"/><Relationship Id="rId9" Type="http://schemas.openxmlformats.org/officeDocument/2006/relationships/image" Target="../media/image3.png"/></Relationships>
</file>

<file path=ppt/slideLayouts/_rels/slideLayout94.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tags" Target="../tags/tag62.xml"/><Relationship Id="rId7" Type="http://schemas.openxmlformats.org/officeDocument/2006/relationships/slideMaster" Target="../slideMasters/slideMaster13.xm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9" Type="http://schemas.openxmlformats.org/officeDocument/2006/relationships/image" Target="../media/image3.png"/></Relationships>
</file>

<file path=ppt/slideLayouts/_rels/slideLayout95.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tags" Target="../tags/tag68.xml"/><Relationship Id="rId7" Type="http://schemas.openxmlformats.org/officeDocument/2006/relationships/slideMaster" Target="../slideMasters/slideMaster13.xml"/><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tags" Target="../tags/tag69.xml"/><Relationship Id="rId9" Type="http://schemas.openxmlformats.org/officeDocument/2006/relationships/image" Target="../media/image3.png"/></Relationships>
</file>

<file path=ppt/slideLayouts/_rels/slideLayout96.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tags" Target="../tags/tag74.xml"/><Relationship Id="rId7" Type="http://schemas.openxmlformats.org/officeDocument/2006/relationships/slideMaster" Target="../slideMasters/slideMaster13.xml"/><Relationship Id="rId2" Type="http://schemas.openxmlformats.org/officeDocument/2006/relationships/tags" Target="../tags/tag73.xml"/><Relationship Id="rId1" Type="http://schemas.openxmlformats.org/officeDocument/2006/relationships/tags" Target="../tags/tag72.xml"/><Relationship Id="rId6" Type="http://schemas.openxmlformats.org/officeDocument/2006/relationships/tags" Target="../tags/tag77.xml"/><Relationship Id="rId5" Type="http://schemas.openxmlformats.org/officeDocument/2006/relationships/tags" Target="../tags/tag76.xml"/><Relationship Id="rId4" Type="http://schemas.openxmlformats.org/officeDocument/2006/relationships/tags" Target="../tags/tag75.xml"/><Relationship Id="rId9" Type="http://schemas.openxmlformats.org/officeDocument/2006/relationships/image" Target="../media/image3.png"/></Relationships>
</file>

<file path=ppt/slideLayouts/_rels/slideLayout97.xml.rels><?xml version="1.0" encoding="UTF-8" standalone="yes"?>
<Relationships xmlns="http://schemas.openxmlformats.org/package/2006/relationships"><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tags" Target="../tags/tag78.xml"/><Relationship Id="rId4" Type="http://schemas.openxmlformats.org/officeDocument/2006/relationships/slideMaster" Target="../slideMasters/slideMaster13.xml"/></Relationships>
</file>

<file path=ppt/slideLayouts/_rels/slideLayout98.xml.rels><?xml version="1.0" encoding="UTF-8" standalone="yes"?>
<Relationships xmlns="http://schemas.openxmlformats.org/package/2006/relationships"><Relationship Id="rId3" Type="http://schemas.openxmlformats.org/officeDocument/2006/relationships/tags" Target="../tags/tag83.xml"/><Relationship Id="rId2" Type="http://schemas.openxmlformats.org/officeDocument/2006/relationships/tags" Target="../tags/tag82.xml"/><Relationship Id="rId1" Type="http://schemas.openxmlformats.org/officeDocument/2006/relationships/tags" Target="../tags/tag81.xml"/><Relationship Id="rId5" Type="http://schemas.openxmlformats.org/officeDocument/2006/relationships/slideMaster" Target="../slideMasters/slideMaster13.xml"/><Relationship Id="rId4" Type="http://schemas.openxmlformats.org/officeDocument/2006/relationships/tags" Target="../tags/tag84.xml"/></Relationships>
</file>

<file path=ppt/slideLayouts/_rels/slideLayout99.xml.rels><?xml version="1.0" encoding="UTF-8" standalone="yes"?>
<Relationships xmlns="http://schemas.openxmlformats.org/package/2006/relationships"><Relationship Id="rId3" Type="http://schemas.openxmlformats.org/officeDocument/2006/relationships/tags" Target="../tags/tag87.xml"/><Relationship Id="rId2" Type="http://schemas.openxmlformats.org/officeDocument/2006/relationships/tags" Target="../tags/tag86.xml"/><Relationship Id="rId1" Type="http://schemas.openxmlformats.org/officeDocument/2006/relationships/tags" Target="../tags/tag85.xml"/><Relationship Id="rId4" Type="http://schemas.openxmlformats.org/officeDocument/2006/relationships/slideMaster" Target="../slideMasters/slideMaster1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1"/>
          <p:cNvPicPr>
            <a:picLocks noChangeAspect="1"/>
          </p:cNvPicPr>
          <p:nvPr userDrawn="1"/>
        </p:nvPicPr>
        <p:blipFill>
          <a:blip r:embed="rId2"/>
          <a:srcRect/>
          <a:stretch>
            <a:fillRect/>
          </a:stretch>
        </p:blipFill>
        <p:spPr bwMode="auto">
          <a:xfrm>
            <a:off x="0" y="9525"/>
            <a:ext cx="9144000" cy="6838950"/>
          </a:xfrm>
          <a:prstGeom prst="rect">
            <a:avLst/>
          </a:prstGeom>
          <a:noFill/>
          <a:ln w="9525">
            <a:noFill/>
            <a:miter lim="800000"/>
            <a:headEnd/>
            <a:tailEnd/>
          </a:ln>
        </p:spPr>
      </p:pic>
      <p:sp>
        <p:nvSpPr>
          <p:cNvPr id="6" name="Rectangle 6"/>
          <p:cNvSpPr/>
          <p:nvPr userDrawn="1"/>
        </p:nvSpPr>
        <p:spPr>
          <a:xfrm>
            <a:off x="0" y="2714625"/>
            <a:ext cx="9144000" cy="2097088"/>
          </a:xfrm>
          <a:prstGeom prst="rect">
            <a:avLst/>
          </a:prstGeom>
          <a:solidFill>
            <a:srgbClr val="49A942">
              <a:alpha val="90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p:txBody>
      </p:sp>
      <p:pic>
        <p:nvPicPr>
          <p:cNvPr id="7" name="Picture 7" descr="circlesCvr.png"/>
          <p:cNvPicPr>
            <a:picLocks noChangeAspect="1"/>
          </p:cNvPicPr>
          <p:nvPr userDrawn="1"/>
        </p:nvPicPr>
        <p:blipFill>
          <a:blip r:embed="rId3"/>
          <a:srcRect l="2" t="13986" r="20920" b="11594"/>
          <a:stretch>
            <a:fillRect/>
          </a:stretch>
        </p:blipFill>
        <p:spPr bwMode="auto">
          <a:xfrm>
            <a:off x="1503365" y="-1588"/>
            <a:ext cx="7640637" cy="6859588"/>
          </a:xfrm>
          <a:prstGeom prst="rect">
            <a:avLst/>
          </a:prstGeom>
          <a:noFill/>
          <a:ln w="9525">
            <a:noFill/>
            <a:miter lim="800000"/>
            <a:headEnd/>
            <a:tailEnd/>
          </a:ln>
        </p:spPr>
      </p:pic>
      <p:sp>
        <p:nvSpPr>
          <p:cNvPr id="8" name="TextBox 9"/>
          <p:cNvSpPr txBox="1"/>
          <p:nvPr userDrawn="1"/>
        </p:nvSpPr>
        <p:spPr>
          <a:xfrm>
            <a:off x="234954" y="5540661"/>
            <a:ext cx="8748713" cy="923330"/>
          </a:xfrm>
          <a:prstGeom prst="rect">
            <a:avLst/>
          </a:prstGeom>
          <a:noFill/>
        </p:spPr>
        <p:txBody>
          <a:bodyPr>
            <a:spAutoFit/>
          </a:bodyPr>
          <a:lstStyle/>
          <a:p>
            <a:pPr defTabSz="457200" fontAlgn="base">
              <a:spcBef>
                <a:spcPct val="0"/>
              </a:spcBef>
              <a:spcAft>
                <a:spcPct val="0"/>
              </a:spcAft>
              <a:defRPr/>
            </a:pPr>
            <a:r>
              <a:rPr lang="en-US" sz="1200" b="1" dirty="0">
                <a:solidFill>
                  <a:srgbClr val="FFFFFF"/>
                </a:solidFill>
                <a:latin typeface="Arial" charset="0"/>
              </a:rPr>
              <a:t>National Life Insurance Company</a:t>
            </a:r>
            <a:r>
              <a:rPr lang="en-US" sz="1200" b="1" baseline="30000" dirty="0">
                <a:solidFill>
                  <a:srgbClr val="FFFFFF"/>
                </a:solidFill>
                <a:latin typeface="Arial" charset="0"/>
              </a:rPr>
              <a:t>®</a:t>
            </a:r>
            <a:r>
              <a:rPr lang="en-US" sz="1200" b="1" dirty="0">
                <a:solidFill>
                  <a:srgbClr val="FFFFFF"/>
                </a:solidFill>
                <a:latin typeface="Arial" charset="0"/>
              </a:rPr>
              <a:t> | Life Insurance Company of the Southwest</a:t>
            </a:r>
            <a:r>
              <a:rPr lang="en-US" sz="1200" b="1" baseline="30000" dirty="0">
                <a:solidFill>
                  <a:srgbClr val="FFFFFF"/>
                </a:solidFill>
                <a:latin typeface="Arial" charset="0"/>
              </a:rPr>
              <a:t>®</a:t>
            </a:r>
            <a:endParaRPr lang="en-US" sz="1200" b="1" dirty="0">
              <a:solidFill>
                <a:srgbClr val="FFFFFF"/>
              </a:solidFill>
              <a:latin typeface="Arial" charset="0"/>
            </a:endParaRPr>
          </a:p>
          <a:p>
            <a:pPr defTabSz="457200" fontAlgn="base">
              <a:spcBef>
                <a:spcPct val="0"/>
              </a:spcBef>
              <a:spcAft>
                <a:spcPct val="0"/>
              </a:spcAft>
              <a:defRPr/>
            </a:pPr>
            <a:endParaRPr lang="en-US" sz="1200" dirty="0">
              <a:solidFill>
                <a:srgbClr val="FFFFFF"/>
              </a:solidFill>
              <a:latin typeface="Arial" charset="0"/>
            </a:endParaRPr>
          </a:p>
          <a:p>
            <a:pPr defTabSz="457200" fontAlgn="base">
              <a:spcBef>
                <a:spcPct val="0"/>
              </a:spcBef>
              <a:spcAft>
                <a:spcPct val="0"/>
              </a:spcAft>
              <a:defRPr/>
            </a:pPr>
            <a:r>
              <a:rPr lang="en-US" sz="1000" dirty="0">
                <a:solidFill>
                  <a:srgbClr val="FFFFFF"/>
                </a:solidFill>
                <a:latin typeface="Arial" charset="0"/>
              </a:rPr>
              <a:t>National Life Group is a trade name of National Life Insurance Company, Montpelier, VT, Life Insurance Company of the Southwest (LSW), Addison, TX, and their affiliates. Each company of NL Group is solely responsible for its own financial condition and contractual obligations. LSW is not an authorized insurer in New York and does not conduct insurance business in New York</a:t>
            </a:r>
          </a:p>
        </p:txBody>
      </p:sp>
      <p:pic>
        <p:nvPicPr>
          <p:cNvPr id="9" name="Picture 6" descr="NLGWhite.png"/>
          <p:cNvPicPr>
            <a:picLocks noChangeAspect="1"/>
          </p:cNvPicPr>
          <p:nvPr userDrawn="1"/>
        </p:nvPicPr>
        <p:blipFill>
          <a:blip r:embed="rId4"/>
          <a:srcRect/>
          <a:stretch>
            <a:fillRect/>
          </a:stretch>
        </p:blipFill>
        <p:spPr bwMode="auto">
          <a:xfrm>
            <a:off x="490777" y="461963"/>
            <a:ext cx="2498725" cy="982662"/>
          </a:xfrm>
          <a:prstGeom prst="rect">
            <a:avLst/>
          </a:prstGeom>
          <a:noFill/>
          <a:ln w="9525">
            <a:noFill/>
            <a:miter lim="800000"/>
            <a:headEnd/>
            <a:tailEnd/>
          </a:ln>
        </p:spPr>
      </p:pic>
      <p:sp>
        <p:nvSpPr>
          <p:cNvPr id="15" name="Text Placeholder 14"/>
          <p:cNvSpPr>
            <a:spLocks noGrp="1"/>
          </p:cNvSpPr>
          <p:nvPr>
            <p:ph type="body" sz="quarter" idx="10"/>
          </p:nvPr>
        </p:nvSpPr>
        <p:spPr>
          <a:xfrm>
            <a:off x="235194" y="6477572"/>
            <a:ext cx="2516188" cy="263525"/>
          </a:xfrm>
        </p:spPr>
        <p:txBody>
          <a:bodyPr>
            <a:noAutofit/>
          </a:bodyPr>
          <a:lstStyle>
            <a:lvl1pPr marL="0" indent="0" algn="l">
              <a:buFontTx/>
              <a:buNone/>
              <a:defRPr sz="1000">
                <a:solidFill>
                  <a:schemeClr val="bg1"/>
                </a:solidFill>
                <a:latin typeface="Arial" panose="020B0604020202020204" pitchFamily="34" charset="0"/>
                <a:cs typeface="Arial" panose="020B0604020202020204" pitchFamily="34" charset="0"/>
              </a:defRPr>
            </a:lvl1pPr>
            <a:lvl2pPr marL="457200" indent="0">
              <a:buFontTx/>
              <a:buNone/>
              <a:defRPr sz="1000">
                <a:latin typeface="Arial" panose="020B0604020202020204" pitchFamily="34" charset="0"/>
                <a:cs typeface="Arial" panose="020B0604020202020204" pitchFamily="34" charset="0"/>
              </a:defRPr>
            </a:lvl2pPr>
            <a:lvl3pPr marL="914400" indent="0">
              <a:buFontTx/>
              <a:buNone/>
              <a:defRPr sz="1000">
                <a:latin typeface="Arial" panose="020B0604020202020204" pitchFamily="34" charset="0"/>
                <a:cs typeface="Arial" panose="020B0604020202020204" pitchFamily="34" charset="0"/>
              </a:defRPr>
            </a:lvl3pPr>
            <a:lvl4pPr marL="1371600" indent="0">
              <a:buFontTx/>
              <a:buNone/>
              <a:defRPr sz="1000">
                <a:latin typeface="Arial" panose="020B0604020202020204" pitchFamily="34" charset="0"/>
                <a:cs typeface="Arial" panose="020B0604020202020204" pitchFamily="34" charset="0"/>
              </a:defRPr>
            </a:lvl4pPr>
            <a:lvl5pPr marL="1828800" indent="0">
              <a:buFontTx/>
              <a:buNone/>
              <a:defRPr sz="1000">
                <a:latin typeface="Arial" panose="020B0604020202020204" pitchFamily="34" charset="0"/>
                <a:cs typeface="Arial" panose="020B0604020202020204" pitchFamily="34" charset="0"/>
              </a:defRPr>
            </a:lvl5pPr>
          </a:lstStyle>
          <a:p>
            <a:pPr lvl="0"/>
            <a:r>
              <a:rPr lang="en-US" dirty="0"/>
              <a:t>Click to edit Master text styles</a:t>
            </a:r>
          </a:p>
        </p:txBody>
      </p:sp>
      <p:sp>
        <p:nvSpPr>
          <p:cNvPr id="18" name="Title 1"/>
          <p:cNvSpPr>
            <a:spLocks noGrp="1"/>
          </p:cNvSpPr>
          <p:nvPr>
            <p:ph type="ctrTitle"/>
          </p:nvPr>
        </p:nvSpPr>
        <p:spPr>
          <a:xfrm>
            <a:off x="519116" y="2693765"/>
            <a:ext cx="8502649" cy="1470025"/>
          </a:xfrm>
        </p:spPr>
        <p:txBody>
          <a:bodyPr/>
          <a:lstStyle>
            <a:lvl1pPr algn="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19" name="Subtitle 2"/>
          <p:cNvSpPr>
            <a:spLocks noGrp="1"/>
          </p:cNvSpPr>
          <p:nvPr>
            <p:ph type="subTitle" idx="1"/>
          </p:nvPr>
        </p:nvSpPr>
        <p:spPr>
          <a:xfrm>
            <a:off x="346971" y="3886200"/>
            <a:ext cx="8531225" cy="1752600"/>
          </a:xfrm>
        </p:spPr>
        <p:txBody>
          <a:bodyPr/>
          <a:lstStyle>
            <a:lvl1pPr marL="0" indent="0" algn="r">
              <a:buNone/>
              <a:defRPr i="1">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36641528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F495958-F516-439A-814A-D2DC1CC7FCCF}" type="slidenum">
              <a:rPr lang="en-US" smtClean="0">
                <a:solidFill>
                  <a:srgbClr val="69B800"/>
                </a:solidFill>
              </a:rPr>
              <a:pPr/>
              <a:t>‹#›</a:t>
            </a:fld>
            <a:endParaRPr lang="en-US" dirty="0">
              <a:solidFill>
                <a:srgbClr val="69B800"/>
              </a:solidFill>
            </a:endParaRPr>
          </a:p>
        </p:txBody>
      </p:sp>
      <p:sp>
        <p:nvSpPr>
          <p:cNvPr id="5" name="Rectangle 4"/>
          <p:cNvSpPr/>
          <p:nvPr userDrawn="1"/>
        </p:nvSpPr>
        <p:spPr>
          <a:xfrm>
            <a:off x="0" y="0"/>
            <a:ext cx="91440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Tree>
    <p:extLst>
      <p:ext uri="{BB962C8B-B14F-4D97-AF65-F5344CB8AC3E}">
        <p14:creationId xmlns:p14="http://schemas.microsoft.com/office/powerpoint/2010/main" val="2278685151"/>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p>
            <a:r>
              <a:rPr lang="en-US"/>
              <a:t>CLICK TO EDIT MASTER TITLE STYLE</a:t>
            </a:r>
          </a:p>
        </p:txBody>
      </p:sp>
      <p:sp>
        <p:nvSpPr>
          <p:cNvPr id="5" name="Slide Number Placeholder 4"/>
          <p:cNvSpPr>
            <a:spLocks noGrp="1"/>
          </p:cNvSpPr>
          <p:nvPr>
            <p:ph type="sldNum" sz="quarter" idx="12"/>
            <p:custDataLst>
              <p:tags r:id="rId2"/>
            </p:custDataLst>
          </p:nvPr>
        </p:nvSpPr>
        <p:spPr/>
        <p:txBody>
          <a:bodyPr/>
          <a:lstStyle/>
          <a:p>
            <a:pPr marL="0" marR="0" lvl="0" indent="0" algn="l" defTabSz="914400" rtl="0" eaLnBrk="1" fontAlgn="base" latinLnBrk="0" hangingPunct="0">
              <a:lnSpc>
                <a:spcPct val="100000"/>
              </a:lnSpc>
              <a:spcBef>
                <a:spcPct val="0"/>
              </a:spcBef>
              <a:spcAft>
                <a:spcPct val="0"/>
              </a:spcAft>
              <a:buClrTx/>
              <a:buSzTx/>
              <a:buFontTx/>
              <a:buNone/>
              <a:tabLst/>
              <a:defRPr/>
            </a:pPr>
            <a:fld id="{9F495958-F516-439A-814A-D2DC1CC7FCCF}" type="slidenum">
              <a:rPr kumimoji="0" lang="en-US" sz="1200" b="0" i="0" u="none" strike="noStrike" kern="1200" cap="none" spc="0" normalizeH="0" baseline="0" noProof="0" smtClean="0">
                <a:ln>
                  <a:noFill/>
                </a:ln>
                <a:solidFill>
                  <a:srgbClr val="3D9B35"/>
                </a:solidFill>
                <a:effectLst/>
                <a:uLnTx/>
                <a:uFillTx/>
                <a:latin typeface="Arial" panose="020B0604020202020204" pitchFamily="34" charset="0"/>
                <a:cs typeface="Arial" panose="020B0604020202020204" pitchFamily="34" charset="0"/>
              </a:rPr>
              <a:pPr marL="0" marR="0" lvl="0" indent="0" algn="l" defTabSz="914400" rtl="0" eaLnBrk="1"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3D9B35"/>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7421248"/>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custDataLst>
              <p:tags r:id="rId1"/>
            </p:custDataLst>
          </p:nvPr>
        </p:nvSpPr>
        <p:spPr/>
        <p:txBody>
          <a:bodyPr/>
          <a:lstStyle/>
          <a:p>
            <a:pPr marL="0" marR="0" lvl="0" indent="0" algn="l" defTabSz="914400" rtl="0" eaLnBrk="1" fontAlgn="base" latinLnBrk="0" hangingPunct="0">
              <a:lnSpc>
                <a:spcPct val="100000"/>
              </a:lnSpc>
              <a:spcBef>
                <a:spcPct val="0"/>
              </a:spcBef>
              <a:spcAft>
                <a:spcPct val="0"/>
              </a:spcAft>
              <a:buClrTx/>
              <a:buSzTx/>
              <a:buFontTx/>
              <a:buNone/>
              <a:tabLst/>
              <a:defRPr/>
            </a:pPr>
            <a:fld id="{9F495958-F516-439A-814A-D2DC1CC7FCCF}" type="slidenum">
              <a:rPr kumimoji="0" lang="en-US" sz="1200" b="0" i="0" u="none" strike="noStrike" kern="1200" cap="none" spc="0" normalizeH="0" baseline="0" noProof="0" smtClean="0">
                <a:ln>
                  <a:noFill/>
                </a:ln>
                <a:solidFill>
                  <a:srgbClr val="3D9B35"/>
                </a:solidFill>
                <a:effectLst/>
                <a:uLnTx/>
                <a:uFillTx/>
                <a:latin typeface="Arial" panose="020B0604020202020204" pitchFamily="34" charset="0"/>
                <a:cs typeface="Arial" panose="020B0604020202020204" pitchFamily="34" charset="0"/>
              </a:rPr>
              <a:pPr marL="0" marR="0" lvl="0" indent="0" algn="l" defTabSz="914400" rtl="0" eaLnBrk="1"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3D9B35"/>
              </a:solidFill>
              <a:effectLst/>
              <a:uLnTx/>
              <a:uFillTx/>
              <a:latin typeface="Arial" panose="020B0604020202020204" pitchFamily="34" charset="0"/>
              <a:cs typeface="Arial" panose="020B0604020202020204" pitchFamily="34" charset="0"/>
            </a:endParaRPr>
          </a:p>
        </p:txBody>
      </p:sp>
      <p:sp>
        <p:nvSpPr>
          <p:cNvPr id="5" name="Rectangle 4"/>
          <p:cNvSpPr/>
          <p:nvPr userDrawn="1">
            <p:custDataLst>
              <p:tags r:id="rId2"/>
            </p:custDataLst>
          </p:nvPr>
        </p:nvSpPr>
        <p:spPr>
          <a:xfrm>
            <a:off x="0" y="0"/>
            <a:ext cx="91440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90866754"/>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14520" y="766763"/>
            <a:ext cx="8651875" cy="1143000"/>
          </a:xfrm>
        </p:spPr>
        <p:txBody>
          <a:bodyPr/>
          <a:lstStyle/>
          <a:p>
            <a:r>
              <a:rPr lang="en-US"/>
              <a:t>Click to edit Master title style</a:t>
            </a:r>
          </a:p>
        </p:txBody>
      </p:sp>
      <p:sp>
        <p:nvSpPr>
          <p:cNvPr id="3" name="Table Placeholder 2"/>
          <p:cNvSpPr>
            <a:spLocks noGrp="1"/>
          </p:cNvSpPr>
          <p:nvPr>
            <p:ph type="tbl" idx="1"/>
          </p:nvPr>
        </p:nvSpPr>
        <p:spPr>
          <a:xfrm>
            <a:off x="214520" y="1909763"/>
            <a:ext cx="8651875" cy="3992562"/>
          </a:xfrm>
        </p:spPr>
        <p:txBody>
          <a:bodyPr/>
          <a:lstStyle/>
          <a:p>
            <a:pPr lvl="0"/>
            <a:endParaRPr lang="en-US" noProof="0"/>
          </a:p>
        </p:txBody>
      </p:sp>
    </p:spTree>
    <p:extLst>
      <p:ext uri="{BB962C8B-B14F-4D97-AF65-F5344CB8AC3E}">
        <p14:creationId xmlns:p14="http://schemas.microsoft.com/office/powerpoint/2010/main" val="13189458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46100" y="1506538"/>
            <a:ext cx="3976688" cy="4483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75409" y="1506538"/>
            <a:ext cx="3976687" cy="4483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a:defRPr>
                <a:latin typeface="Arial" charset="0"/>
                <a:ea typeface="ＭＳ Ｐゴシック" pitchFamily="34" charset="-128"/>
                <a:cs typeface="Arial" charset="0"/>
              </a:defRPr>
            </a:lvl1pPr>
          </a:lstStyle>
          <a:p>
            <a:pPr>
              <a:defRPr/>
            </a:pPr>
            <a:endParaRPr lang="en-US" altLang="en-US"/>
          </a:p>
        </p:txBody>
      </p:sp>
      <p:sp>
        <p:nvSpPr>
          <p:cNvPr id="6" name="Footer Placeholder 5"/>
          <p:cNvSpPr>
            <a:spLocks noGrp="1"/>
          </p:cNvSpPr>
          <p:nvPr>
            <p:ph type="ftr" sz="quarter" idx="11"/>
          </p:nvPr>
        </p:nvSpPr>
        <p:spPr/>
        <p:txBody>
          <a:bodyPr/>
          <a:lstStyle>
            <a:lvl1pPr defTabSz="914400">
              <a:defRPr>
                <a:latin typeface="Arial" charset="0"/>
                <a:ea typeface="ＭＳ Ｐゴシック" pitchFamily="34" charset="-128"/>
                <a:cs typeface="Arial"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defTabSz="914400">
              <a:defRPr>
                <a:latin typeface="Arial" charset="0"/>
                <a:ea typeface="ＭＳ Ｐゴシック" pitchFamily="34" charset="-128"/>
                <a:cs typeface="Arial" charset="0"/>
              </a:defRPr>
            </a:lvl1pPr>
          </a:lstStyle>
          <a:p>
            <a:pPr>
              <a:defRPr/>
            </a:pPr>
            <a:fld id="{1AC5D1BE-63F9-445A-93FA-9159C41E44C4}" type="slidenum">
              <a:rPr lang="en-US" altLang="en-US"/>
              <a:pPr>
                <a:defRPr/>
              </a:pPr>
              <a:t>‹#›</a:t>
            </a:fld>
            <a:endParaRPr lang="en-US" altLang="en-US"/>
          </a:p>
        </p:txBody>
      </p:sp>
    </p:spTree>
    <p:extLst>
      <p:ext uri="{BB962C8B-B14F-4D97-AF65-F5344CB8AC3E}">
        <p14:creationId xmlns:p14="http://schemas.microsoft.com/office/powerpoint/2010/main" val="2531162483"/>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20544" t="13523" r="8178" b="6290"/>
          <a:stretch/>
        </p:blipFill>
        <p:spPr>
          <a:xfrm>
            <a:off x="0" y="-13447"/>
            <a:ext cx="9144000" cy="6857998"/>
          </a:xfrm>
          <a:prstGeom prst="rect">
            <a:avLst/>
          </a:prstGeom>
        </p:spPr>
      </p:pic>
      <p:sp>
        <p:nvSpPr>
          <p:cNvPr id="3" name="Rectangle 2"/>
          <p:cNvSpPr/>
          <p:nvPr userDrawn="1"/>
        </p:nvSpPr>
        <p:spPr>
          <a:xfrm>
            <a:off x="0" y="2181484"/>
            <a:ext cx="9143998" cy="4676517"/>
          </a:xfrm>
          <a:prstGeom prst="rect">
            <a:avLst/>
          </a:prstGeom>
          <a:gradFill flip="none" rotWithShape="1">
            <a:gsLst>
              <a:gs pos="0">
                <a:schemeClr val="tx1">
                  <a:alpha val="56000"/>
                </a:schemeClr>
              </a:gs>
              <a:gs pos="100000">
                <a:srgbClr val="000000">
                  <a:tint val="23500"/>
                  <a:satMod val="160000"/>
                  <a:alpha val="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8" name="Rectangle 7"/>
          <p:cNvSpPr/>
          <p:nvPr userDrawn="1"/>
        </p:nvSpPr>
        <p:spPr>
          <a:xfrm>
            <a:off x="0" y="466155"/>
            <a:ext cx="3626604" cy="1455516"/>
          </a:xfrm>
          <a:prstGeom prst="rect">
            <a:avLst/>
          </a:prstGeom>
          <a:solidFill>
            <a:srgbClr val="3D9B35">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
        <p:nvSpPr>
          <p:cNvPr id="7" name="Rectangle 6"/>
          <p:cNvSpPr/>
          <p:nvPr userDrawn="1"/>
        </p:nvSpPr>
        <p:spPr>
          <a:xfrm>
            <a:off x="1424609" y="3220278"/>
            <a:ext cx="7719389" cy="1496126"/>
          </a:xfrm>
          <a:prstGeom prst="rect">
            <a:avLst/>
          </a:prstGeom>
          <a:solidFill>
            <a:srgbClr val="3D9B35">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
        <p:nvSpPr>
          <p:cNvPr id="2" name="Title 1"/>
          <p:cNvSpPr>
            <a:spLocks noGrp="1"/>
          </p:cNvSpPr>
          <p:nvPr>
            <p:ph type="ctrTitle" hasCustomPrompt="1"/>
          </p:nvPr>
        </p:nvSpPr>
        <p:spPr>
          <a:xfrm>
            <a:off x="1424717" y="3220278"/>
            <a:ext cx="7340408" cy="1486658"/>
          </a:xfrm>
        </p:spPr>
        <p:txBody>
          <a:bodyPr anchor="b">
            <a:normAutofit/>
          </a:bodyPr>
          <a:lstStyle>
            <a:lvl1pPr algn="r">
              <a:defRPr sz="4800"/>
            </a:lvl1pPr>
          </a:lstStyle>
          <a:p>
            <a:r>
              <a:rPr lang="en-US" dirty="0"/>
              <a:t>CLICK TO EDIT MASTER TITLE STYLE</a:t>
            </a:r>
          </a:p>
        </p:txBody>
      </p:sp>
      <p:pic>
        <p:nvPicPr>
          <p:cNvPr id="11" name="Picture 6" descr="NLGWhite.png"/>
          <p:cNvPicPr>
            <a:picLocks noChangeAspect="1"/>
          </p:cNvPicPr>
          <p:nvPr userDrawn="1"/>
        </p:nvPicPr>
        <p:blipFill>
          <a:blip r:embed="rId3"/>
          <a:srcRect/>
          <a:stretch>
            <a:fillRect/>
          </a:stretch>
        </p:blipFill>
        <p:spPr bwMode="auto">
          <a:xfrm>
            <a:off x="629384" y="725968"/>
            <a:ext cx="2715525" cy="1067925"/>
          </a:xfrm>
          <a:prstGeom prst="rect">
            <a:avLst/>
          </a:prstGeom>
          <a:noFill/>
          <a:ln w="9525">
            <a:noFill/>
            <a:miter lim="800000"/>
            <a:headEnd/>
            <a:tailEnd/>
          </a:ln>
        </p:spPr>
      </p:pic>
      <p:sp>
        <p:nvSpPr>
          <p:cNvPr id="12" name="TextBox 11"/>
          <p:cNvSpPr txBox="1"/>
          <p:nvPr userDrawn="1"/>
        </p:nvSpPr>
        <p:spPr>
          <a:xfrm>
            <a:off x="214836" y="5416987"/>
            <a:ext cx="8387268" cy="1246495"/>
          </a:xfrm>
          <a:prstGeom prst="rect">
            <a:avLst/>
          </a:prstGeom>
          <a:noFill/>
        </p:spPr>
        <p:txBody>
          <a:bodyPr wrap="square">
            <a:spAutoFit/>
          </a:bodyPr>
          <a:lstStyle/>
          <a:p>
            <a:pPr algn="just" defTabSz="457200" fontAlgn="base">
              <a:spcBef>
                <a:spcPct val="0"/>
              </a:spcBef>
              <a:spcAft>
                <a:spcPts val="600"/>
              </a:spcAft>
              <a:defRPr/>
            </a:pPr>
            <a:r>
              <a:rPr lang="en-US" sz="1000" b="1" dirty="0">
                <a:solidFill>
                  <a:srgbClr val="FFFFFF"/>
                </a:solidFill>
              </a:rPr>
              <a:t>National Life Insurance Company</a:t>
            </a:r>
            <a:r>
              <a:rPr lang="en-US" sz="1000" b="1" baseline="30000" dirty="0">
                <a:solidFill>
                  <a:srgbClr val="FFFFFF"/>
                </a:solidFill>
              </a:rPr>
              <a:t>®</a:t>
            </a:r>
            <a:r>
              <a:rPr lang="en-US" sz="1000" b="1" dirty="0">
                <a:solidFill>
                  <a:srgbClr val="FFFFFF"/>
                </a:solidFill>
              </a:rPr>
              <a:t> | Life Insurance Company of the Southwest</a:t>
            </a:r>
            <a:r>
              <a:rPr lang="en-US" sz="1000" b="1" baseline="30000" dirty="0">
                <a:solidFill>
                  <a:srgbClr val="FFFFFF"/>
                </a:solidFill>
              </a:rPr>
              <a:t>®</a:t>
            </a:r>
            <a:endParaRPr lang="en-US" sz="1200" dirty="0">
              <a:solidFill>
                <a:srgbClr val="FFFFFF"/>
              </a:solidFill>
            </a:endParaRPr>
          </a:p>
          <a:p>
            <a:pPr algn="just" defTabSz="457200" fontAlgn="base">
              <a:spcBef>
                <a:spcPct val="0"/>
              </a:spcBef>
              <a:spcAft>
                <a:spcPts val="600"/>
              </a:spcAft>
              <a:defRPr/>
            </a:pPr>
            <a:r>
              <a:rPr lang="en-US" sz="1000" dirty="0">
                <a:solidFill>
                  <a:srgbClr val="FFFFFF"/>
                </a:solidFill>
              </a:rPr>
              <a:t>National Life Group is a trade name of National Life Insurance Company, Montpelier, VT, Life Insurance Company of the Southwest (LSW), Addison, TX and their affiliates. Each company of NL Group is solely responsible for its own financial condition and contractual obligations. LSW is not an authorized insurer in New York and does not conduct insurance business in New York.</a:t>
            </a:r>
          </a:p>
          <a:p>
            <a:pPr algn="just" defTabSz="457200" fontAlgn="base">
              <a:spcBef>
                <a:spcPct val="0"/>
              </a:spcBef>
              <a:spcAft>
                <a:spcPts val="600"/>
              </a:spcAft>
              <a:defRPr/>
            </a:pPr>
            <a:endParaRPr lang="en-US" sz="1000" dirty="0">
              <a:solidFill>
                <a:srgbClr val="FFFFFF"/>
              </a:solidFill>
            </a:endParaRPr>
          </a:p>
          <a:p>
            <a:pPr algn="just" defTabSz="457200" fontAlgn="base">
              <a:spcBef>
                <a:spcPct val="0"/>
              </a:spcBef>
              <a:spcAft>
                <a:spcPts val="600"/>
              </a:spcAft>
              <a:defRPr/>
            </a:pPr>
            <a:r>
              <a:rPr lang="en-US" sz="1000" dirty="0">
                <a:solidFill>
                  <a:srgbClr val="FFFFFF"/>
                </a:solidFill>
              </a:rPr>
              <a:t>TC93494(0117)1</a:t>
            </a:r>
          </a:p>
        </p:txBody>
      </p:sp>
      <p:sp>
        <p:nvSpPr>
          <p:cNvPr id="4" name="TextBox 3"/>
          <p:cNvSpPr txBox="1"/>
          <p:nvPr userDrawn="1"/>
        </p:nvSpPr>
        <p:spPr>
          <a:xfrm>
            <a:off x="2624447" y="6400800"/>
            <a:ext cx="4548249" cy="246221"/>
          </a:xfrm>
          <a:prstGeom prst="rect">
            <a:avLst/>
          </a:prstGeom>
          <a:noFill/>
        </p:spPr>
        <p:txBody>
          <a:bodyPr wrap="square" rtlCol="0">
            <a:spAutoFit/>
          </a:bodyPr>
          <a:lstStyle/>
          <a:p>
            <a:pPr algn="ctr" fontAlgn="base">
              <a:spcBef>
                <a:spcPct val="0"/>
              </a:spcBef>
              <a:spcAft>
                <a:spcPct val="0"/>
              </a:spcAft>
            </a:pPr>
            <a:r>
              <a:rPr lang="en-US" sz="1000" dirty="0">
                <a:solidFill>
                  <a:srgbClr val="FFFFFF"/>
                </a:solidFill>
              </a:rPr>
              <a:t>For Agent Use Only – Not For Use With The Public</a:t>
            </a:r>
          </a:p>
        </p:txBody>
      </p:sp>
    </p:spTree>
    <p:extLst>
      <p:ext uri="{BB962C8B-B14F-4D97-AF65-F5344CB8AC3E}">
        <p14:creationId xmlns:p14="http://schemas.microsoft.com/office/powerpoint/2010/main" val="17736109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9F495958-F516-439A-814A-D2DC1CC7FCCF}" type="slidenum">
              <a:rPr lang="en-US" smtClean="0">
                <a:solidFill>
                  <a:srgbClr val="69B800"/>
                </a:solidFill>
              </a:rPr>
              <a:pPr/>
              <a:t>‹#›</a:t>
            </a:fld>
            <a:endParaRPr lang="en-US" dirty="0">
              <a:solidFill>
                <a:srgbClr val="69B800"/>
              </a:solidFill>
            </a:endParaRPr>
          </a:p>
        </p:txBody>
      </p:sp>
    </p:spTree>
    <p:extLst>
      <p:ext uri="{BB962C8B-B14F-4D97-AF65-F5344CB8AC3E}">
        <p14:creationId xmlns:p14="http://schemas.microsoft.com/office/powerpoint/2010/main" val="23076609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228600" y="1447801"/>
            <a:ext cx="5456583" cy="453096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9F495958-F516-439A-814A-D2DC1CC7FCCF}" type="slidenum">
              <a:rPr lang="en-US" smtClean="0">
                <a:solidFill>
                  <a:srgbClr val="69B800"/>
                </a:solidFill>
              </a:rPr>
              <a:pPr/>
              <a:t>‹#›</a:t>
            </a:fld>
            <a:endParaRPr lang="en-US" dirty="0">
              <a:solidFill>
                <a:srgbClr val="69B800"/>
              </a:solidFill>
            </a:endParaRPr>
          </a:p>
        </p:txBody>
      </p:sp>
      <p:sp>
        <p:nvSpPr>
          <p:cNvPr id="5" name="Picture Placeholder 4"/>
          <p:cNvSpPr>
            <a:spLocks noGrp="1"/>
          </p:cNvSpPr>
          <p:nvPr>
            <p:ph type="pic" sz="quarter" idx="13"/>
          </p:nvPr>
        </p:nvSpPr>
        <p:spPr>
          <a:xfrm>
            <a:off x="5910470" y="1318591"/>
            <a:ext cx="3233530" cy="5539409"/>
          </a:xfrm>
        </p:spPr>
        <p:txBody>
          <a:bodyPr/>
          <a:lstStyle/>
          <a:p>
            <a:endParaRPr lang="en-US"/>
          </a:p>
        </p:txBody>
      </p:sp>
    </p:spTree>
    <p:extLst>
      <p:ext uri="{BB962C8B-B14F-4D97-AF65-F5344CB8AC3E}">
        <p14:creationId xmlns:p14="http://schemas.microsoft.com/office/powerpoint/2010/main" val="37869761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9F495958-F516-439A-814A-D2DC1CC7FCCF}" type="slidenum">
              <a:rPr lang="en-US" smtClean="0">
                <a:solidFill>
                  <a:srgbClr val="69B800"/>
                </a:solidFill>
              </a:rPr>
              <a:pPr/>
              <a:t>‹#›</a:t>
            </a:fld>
            <a:endParaRPr lang="en-US" dirty="0">
              <a:solidFill>
                <a:srgbClr val="69B800"/>
              </a:solidFill>
            </a:endParaRPr>
          </a:p>
        </p:txBody>
      </p:sp>
      <p:sp>
        <p:nvSpPr>
          <p:cNvPr id="5" name="Picture Placeholder 4"/>
          <p:cNvSpPr>
            <a:spLocks noGrp="1"/>
          </p:cNvSpPr>
          <p:nvPr>
            <p:ph type="pic" sz="quarter" idx="13"/>
          </p:nvPr>
        </p:nvSpPr>
        <p:spPr>
          <a:xfrm>
            <a:off x="0" y="1318592"/>
            <a:ext cx="9144000" cy="4850296"/>
          </a:xfrm>
        </p:spPr>
        <p:txBody>
          <a:bodyPr/>
          <a:lstStyle/>
          <a:p>
            <a:endParaRPr lang="en-US" dirty="0"/>
          </a:p>
        </p:txBody>
      </p:sp>
    </p:spTree>
    <p:extLst>
      <p:ext uri="{BB962C8B-B14F-4D97-AF65-F5344CB8AC3E}">
        <p14:creationId xmlns:p14="http://schemas.microsoft.com/office/powerpoint/2010/main" val="25167644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9F495958-F516-439A-814A-D2DC1CC7FCCF}" type="slidenum">
              <a:rPr lang="en-US" smtClean="0">
                <a:solidFill>
                  <a:srgbClr val="69B800"/>
                </a:solidFill>
              </a:rPr>
              <a:pPr/>
              <a:t>‹#›</a:t>
            </a:fld>
            <a:endParaRPr lang="en-US" dirty="0">
              <a:solidFill>
                <a:srgbClr val="69B800"/>
              </a:solidFill>
            </a:endParaRPr>
          </a:p>
        </p:txBody>
      </p:sp>
    </p:spTree>
    <p:extLst>
      <p:ext uri="{BB962C8B-B14F-4D97-AF65-F5344CB8AC3E}">
        <p14:creationId xmlns:p14="http://schemas.microsoft.com/office/powerpoint/2010/main" val="40338452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F495958-F516-439A-814A-D2DC1CC7FCCF}" type="slidenum">
              <a:rPr lang="en-US" smtClean="0">
                <a:solidFill>
                  <a:srgbClr val="69B800"/>
                </a:solidFill>
              </a:rPr>
              <a:pPr/>
              <a:t>‹#›</a:t>
            </a:fld>
            <a:endParaRPr lang="en-US" dirty="0">
              <a:solidFill>
                <a:srgbClr val="69B800"/>
              </a:solidFill>
            </a:endParaRPr>
          </a:p>
        </p:txBody>
      </p:sp>
      <p:sp>
        <p:nvSpPr>
          <p:cNvPr id="5" name="Rectangle 4"/>
          <p:cNvSpPr/>
          <p:nvPr userDrawn="1"/>
        </p:nvSpPr>
        <p:spPr>
          <a:xfrm>
            <a:off x="0" y="0"/>
            <a:ext cx="91440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Tree>
    <p:extLst>
      <p:ext uri="{BB962C8B-B14F-4D97-AF65-F5344CB8AC3E}">
        <p14:creationId xmlns:p14="http://schemas.microsoft.com/office/powerpoint/2010/main" val="36137861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p>
            <a:r>
              <a:rPr lang="en-US"/>
              <a:t>CLICK TO EDIT MASTER TITLE STYLE</a:t>
            </a:r>
          </a:p>
        </p:txBody>
      </p:sp>
      <p:sp>
        <p:nvSpPr>
          <p:cNvPr id="3" name="Content Placeholder 2"/>
          <p:cNvSpPr>
            <a:spLocks noGrp="1"/>
          </p:cNvSpPr>
          <p:nvPr>
            <p:ph idx="1"/>
            <p:custDataLst>
              <p:tags r:id="rId2"/>
            </p:custDataLst>
          </p:nvPr>
        </p:nvSpPr>
        <p:spPr>
          <a:xfrm>
            <a:off x="228600" y="1447801"/>
            <a:ext cx="8686800" cy="43473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custDataLst>
              <p:tags r:id="rId3"/>
            </p:custDataLst>
          </p:nvPr>
        </p:nvSpPr>
        <p:spPr/>
        <p:txBody>
          <a:bodyPr/>
          <a:lstStyle/>
          <a:p>
            <a:fld id="{9F495958-F516-439A-814A-D2DC1CC7FCCF}" type="slidenum">
              <a:rPr lang="en-US" smtClean="0"/>
              <a:t>‹#›</a:t>
            </a:fld>
            <a:endParaRPr lang="en-US"/>
          </a:p>
        </p:txBody>
      </p:sp>
      <p:sp>
        <p:nvSpPr>
          <p:cNvPr id="5" name="Content Placeholder 4"/>
          <p:cNvSpPr>
            <a:spLocks noGrp="1"/>
          </p:cNvSpPr>
          <p:nvPr>
            <p:ph sz="quarter" idx="13"/>
            <p:custDataLst>
              <p:tags r:id="rId4"/>
            </p:custDataLst>
          </p:nvPr>
        </p:nvSpPr>
        <p:spPr>
          <a:xfrm>
            <a:off x="226250" y="5843450"/>
            <a:ext cx="8691563" cy="652353"/>
          </a:xfrm>
        </p:spPr>
        <p:txBody>
          <a:bodyPr>
            <a:normAutofit/>
          </a:bodyPr>
          <a:lstStyle>
            <a:lvl1pPr marL="0" indent="0">
              <a:buNone/>
              <a:defRPr sz="1000"/>
            </a:lvl1pPr>
          </a:lstStyle>
          <a:p>
            <a:pPr lvl="0"/>
            <a:r>
              <a:rPr lang="en-US"/>
              <a:t>Click to edit Master text styles</a:t>
            </a:r>
          </a:p>
        </p:txBody>
      </p:sp>
    </p:spTree>
    <p:extLst>
      <p:ext uri="{BB962C8B-B14F-4D97-AF65-F5344CB8AC3E}">
        <p14:creationId xmlns:p14="http://schemas.microsoft.com/office/powerpoint/2010/main" val="78465923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31" name="TextBox 30"/>
          <p:cNvSpPr txBox="1">
            <a:spLocks/>
          </p:cNvSpPr>
          <p:nvPr userDrawn="1"/>
        </p:nvSpPr>
        <p:spPr>
          <a:xfrm>
            <a:off x="5173554" y="330980"/>
            <a:ext cx="1946893" cy="822733"/>
          </a:xfrm>
          <a:custGeom>
            <a:avLst/>
            <a:gdLst>
              <a:gd name="connsiteX0" fmla="*/ 822733 w 2595857"/>
              <a:gd name="connsiteY0" fmla="*/ 0 h 822733"/>
              <a:gd name="connsiteX1" fmla="*/ 1037567 w 2595857"/>
              <a:gd name="connsiteY1" fmla="*/ 0 h 822733"/>
              <a:gd name="connsiteX2" fmla="*/ 2595857 w 2595857"/>
              <a:gd name="connsiteY2" fmla="*/ 0 h 822733"/>
              <a:gd name="connsiteX3" fmla="*/ 1773124 w 2595857"/>
              <a:gd name="connsiteY3" fmla="*/ 822733 h 822733"/>
              <a:gd name="connsiteX4" fmla="*/ 1037567 w 2595857"/>
              <a:gd name="connsiteY4" fmla="*/ 822733 h 822733"/>
              <a:gd name="connsiteX5" fmla="*/ 0 w 2595857"/>
              <a:gd name="connsiteY5" fmla="*/ 822733 h 82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5857" h="822733">
                <a:moveTo>
                  <a:pt x="822733" y="0"/>
                </a:moveTo>
                <a:lnTo>
                  <a:pt x="1037567" y="0"/>
                </a:lnTo>
                <a:lnTo>
                  <a:pt x="2595857" y="0"/>
                </a:lnTo>
                <a:lnTo>
                  <a:pt x="1773124" y="822733"/>
                </a:lnTo>
                <a:lnTo>
                  <a:pt x="1037567" y="822733"/>
                </a:lnTo>
                <a:lnTo>
                  <a:pt x="0" y="822733"/>
                </a:lnTo>
                <a:close/>
              </a:path>
            </a:pathLst>
          </a:custGeom>
          <a:solidFill>
            <a:schemeClr val="accent1"/>
          </a:solidFill>
          <a:ln w="38100">
            <a:noFill/>
            <a:bevel/>
          </a:ln>
        </p:spPr>
        <p:txBody>
          <a:bodyPr vert="horz" wrap="square" lIns="342900" tIns="137160" rIns="342900" bIns="137160" rtlCol="0" anchor="b" anchorCtr="0">
            <a:noAutofit/>
          </a:bodyPr>
          <a:lstStyle>
            <a:lvl1pPr marL="5954" indent="0" algn="l" defTabSz="685783" rtl="0" eaLnBrk="1" latinLnBrk="0" hangingPunct="1">
              <a:lnSpc>
                <a:spcPct val="90000"/>
              </a:lnSpc>
              <a:spcBef>
                <a:spcPct val="0"/>
              </a:spcBef>
              <a:buNone/>
              <a:tabLst/>
              <a:defRPr sz="3300" b="0" i="0" kern="1200">
                <a:solidFill>
                  <a:schemeClr val="bg2"/>
                </a:solidFill>
                <a:latin typeface="Open Sans Light" charset="0"/>
                <a:ea typeface="Open Sans Light" charset="0"/>
                <a:cs typeface="Open Sans Light" charset="0"/>
              </a:defRPr>
            </a:lvl1pPr>
          </a:lstStyle>
          <a:p>
            <a:pPr fontAlgn="auto">
              <a:spcAft>
                <a:spcPts val="0"/>
              </a:spcAft>
            </a:pPr>
            <a:endParaRPr lang="en-US" sz="1200" dirty="0"/>
          </a:p>
        </p:txBody>
      </p:sp>
      <p:sp>
        <p:nvSpPr>
          <p:cNvPr id="32" name="TextBox 31"/>
          <p:cNvSpPr txBox="1">
            <a:spLocks/>
          </p:cNvSpPr>
          <p:nvPr userDrawn="1"/>
        </p:nvSpPr>
        <p:spPr>
          <a:xfrm>
            <a:off x="6552312" y="330980"/>
            <a:ext cx="1914251" cy="822733"/>
          </a:xfrm>
          <a:custGeom>
            <a:avLst/>
            <a:gdLst>
              <a:gd name="connsiteX0" fmla="*/ 822733 w 2552334"/>
              <a:gd name="connsiteY0" fmla="*/ 0 h 822733"/>
              <a:gd name="connsiteX1" fmla="*/ 1012002 w 2552334"/>
              <a:gd name="connsiteY1" fmla="*/ 0 h 822733"/>
              <a:gd name="connsiteX2" fmla="*/ 2552334 w 2552334"/>
              <a:gd name="connsiteY2" fmla="*/ 0 h 822733"/>
              <a:gd name="connsiteX3" fmla="*/ 1729601 w 2552334"/>
              <a:gd name="connsiteY3" fmla="*/ 822733 h 822733"/>
              <a:gd name="connsiteX4" fmla="*/ 1012002 w 2552334"/>
              <a:gd name="connsiteY4" fmla="*/ 822733 h 822733"/>
              <a:gd name="connsiteX5" fmla="*/ 0 w 2552334"/>
              <a:gd name="connsiteY5" fmla="*/ 822733 h 82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2334" h="822733">
                <a:moveTo>
                  <a:pt x="822733" y="0"/>
                </a:moveTo>
                <a:lnTo>
                  <a:pt x="1012002" y="0"/>
                </a:lnTo>
                <a:lnTo>
                  <a:pt x="2552334" y="0"/>
                </a:lnTo>
                <a:lnTo>
                  <a:pt x="1729601" y="822733"/>
                </a:lnTo>
                <a:lnTo>
                  <a:pt x="1012002" y="822733"/>
                </a:lnTo>
                <a:lnTo>
                  <a:pt x="0" y="822733"/>
                </a:lnTo>
                <a:close/>
              </a:path>
            </a:pathLst>
          </a:custGeom>
          <a:solidFill>
            <a:schemeClr val="bg2">
              <a:lumMod val="95000"/>
            </a:schemeClr>
          </a:solidFill>
          <a:ln w="38100">
            <a:noFill/>
            <a:bevel/>
          </a:ln>
        </p:spPr>
        <p:txBody>
          <a:bodyPr vert="horz" wrap="square" lIns="342900" tIns="137160" rIns="342900" bIns="137160" rtlCol="0" anchor="b" anchorCtr="0">
            <a:noAutofit/>
          </a:bodyPr>
          <a:lstStyle>
            <a:lvl1pPr marL="5954" indent="0" algn="l" defTabSz="685783" rtl="0" eaLnBrk="1" latinLnBrk="0" hangingPunct="1">
              <a:lnSpc>
                <a:spcPct val="90000"/>
              </a:lnSpc>
              <a:spcBef>
                <a:spcPct val="0"/>
              </a:spcBef>
              <a:buNone/>
              <a:tabLst/>
              <a:defRPr sz="3300" b="0" i="0" kern="1200">
                <a:solidFill>
                  <a:schemeClr val="bg2"/>
                </a:solidFill>
                <a:latin typeface="Open Sans Light" charset="0"/>
                <a:ea typeface="Open Sans Light" charset="0"/>
                <a:cs typeface="Open Sans Light" charset="0"/>
              </a:defRPr>
            </a:lvl1pPr>
          </a:lstStyle>
          <a:p>
            <a:pPr fontAlgn="auto">
              <a:spcAft>
                <a:spcPts val="0"/>
              </a:spcAft>
            </a:pPr>
            <a:endParaRPr lang="en-US" sz="1200" dirty="0"/>
          </a:p>
        </p:txBody>
      </p:sp>
      <p:sp>
        <p:nvSpPr>
          <p:cNvPr id="34" name="TextBox 33"/>
          <p:cNvSpPr txBox="1">
            <a:spLocks/>
          </p:cNvSpPr>
          <p:nvPr userDrawn="1"/>
        </p:nvSpPr>
        <p:spPr>
          <a:xfrm>
            <a:off x="7894783" y="330980"/>
            <a:ext cx="1249217" cy="822733"/>
          </a:xfrm>
          <a:custGeom>
            <a:avLst/>
            <a:gdLst>
              <a:gd name="connsiteX0" fmla="*/ 822733 w 1665622"/>
              <a:gd name="connsiteY0" fmla="*/ 0 h 822733"/>
              <a:gd name="connsiteX1" fmla="*/ 1050723 w 1665622"/>
              <a:gd name="connsiteY1" fmla="*/ 0 h 822733"/>
              <a:gd name="connsiteX2" fmla="*/ 1665622 w 1665622"/>
              <a:gd name="connsiteY2" fmla="*/ 0 h 822733"/>
              <a:gd name="connsiteX3" fmla="*/ 1665622 w 1665622"/>
              <a:gd name="connsiteY3" fmla="*/ 822733 h 822733"/>
              <a:gd name="connsiteX4" fmla="*/ 1050723 w 1665622"/>
              <a:gd name="connsiteY4" fmla="*/ 822733 h 822733"/>
              <a:gd name="connsiteX5" fmla="*/ 0 w 1665622"/>
              <a:gd name="connsiteY5" fmla="*/ 822733 h 82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5622" h="822733">
                <a:moveTo>
                  <a:pt x="822733" y="0"/>
                </a:moveTo>
                <a:lnTo>
                  <a:pt x="1050723" y="0"/>
                </a:lnTo>
                <a:lnTo>
                  <a:pt x="1665622" y="0"/>
                </a:lnTo>
                <a:lnTo>
                  <a:pt x="1665622" y="822733"/>
                </a:lnTo>
                <a:lnTo>
                  <a:pt x="1050723" y="822733"/>
                </a:lnTo>
                <a:lnTo>
                  <a:pt x="0" y="822733"/>
                </a:lnTo>
                <a:close/>
              </a:path>
            </a:pathLst>
          </a:custGeom>
          <a:solidFill>
            <a:schemeClr val="bg2">
              <a:lumMod val="95000"/>
            </a:schemeClr>
          </a:solidFill>
          <a:ln w="38100">
            <a:noFill/>
            <a:bevel/>
          </a:ln>
        </p:spPr>
        <p:txBody>
          <a:bodyPr vert="horz" wrap="square" lIns="342900" tIns="137160" rIns="342900" bIns="137160" rtlCol="0" anchor="b" anchorCtr="0">
            <a:noAutofit/>
          </a:bodyPr>
          <a:lstStyle>
            <a:lvl1pPr marL="5954" indent="0" algn="l" defTabSz="685783" rtl="0" eaLnBrk="1" latinLnBrk="0" hangingPunct="1">
              <a:lnSpc>
                <a:spcPct val="90000"/>
              </a:lnSpc>
              <a:spcBef>
                <a:spcPct val="0"/>
              </a:spcBef>
              <a:buNone/>
              <a:tabLst/>
              <a:defRPr sz="3300" b="0" i="0" kern="1200">
                <a:solidFill>
                  <a:schemeClr val="bg2"/>
                </a:solidFill>
                <a:latin typeface="Open Sans Light" charset="0"/>
                <a:ea typeface="Open Sans Light" charset="0"/>
                <a:cs typeface="Open Sans Light" charset="0"/>
              </a:defRPr>
            </a:lvl1pPr>
          </a:lstStyle>
          <a:p>
            <a:pPr fontAlgn="auto">
              <a:spcAft>
                <a:spcPts val="0"/>
              </a:spcAft>
            </a:pPr>
            <a:endParaRPr lang="en-US" sz="1200" dirty="0"/>
          </a:p>
        </p:txBody>
      </p:sp>
      <p:sp>
        <p:nvSpPr>
          <p:cNvPr id="20" name="TextBox 19"/>
          <p:cNvSpPr txBox="1">
            <a:spLocks/>
          </p:cNvSpPr>
          <p:nvPr userDrawn="1"/>
        </p:nvSpPr>
        <p:spPr>
          <a:xfrm>
            <a:off x="0" y="330980"/>
            <a:ext cx="5741430" cy="822733"/>
          </a:xfrm>
          <a:custGeom>
            <a:avLst/>
            <a:gdLst>
              <a:gd name="connsiteX0" fmla="*/ 0 w 7655240"/>
              <a:gd name="connsiteY0" fmla="*/ 0 h 822733"/>
              <a:gd name="connsiteX1" fmla="*/ 7655240 w 7655240"/>
              <a:gd name="connsiteY1" fmla="*/ 0 h 822733"/>
              <a:gd name="connsiteX2" fmla="*/ 6832507 w 7655240"/>
              <a:gd name="connsiteY2" fmla="*/ 822733 h 822733"/>
              <a:gd name="connsiteX3" fmla="*/ 0 w 7655240"/>
              <a:gd name="connsiteY3" fmla="*/ 822733 h 822733"/>
              <a:gd name="connsiteX4" fmla="*/ 0 w 7655240"/>
              <a:gd name="connsiteY4" fmla="*/ 0 h 822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5240" h="822733">
                <a:moveTo>
                  <a:pt x="0" y="0"/>
                </a:moveTo>
                <a:lnTo>
                  <a:pt x="7655240" y="0"/>
                </a:lnTo>
                <a:lnTo>
                  <a:pt x="6832507" y="822733"/>
                </a:lnTo>
                <a:lnTo>
                  <a:pt x="0" y="822733"/>
                </a:lnTo>
                <a:lnTo>
                  <a:pt x="0" y="0"/>
                </a:lnTo>
                <a:close/>
              </a:path>
            </a:pathLst>
          </a:custGeom>
          <a:solidFill>
            <a:schemeClr val="tx2"/>
          </a:solidFill>
        </p:spPr>
        <p:txBody>
          <a:bodyPr vert="horz" wrap="square" lIns="342900" tIns="137160" rIns="342900" bIns="137160" rtlCol="0" anchor="b" anchorCtr="0">
            <a:noAutofit/>
          </a:bodyPr>
          <a:lstStyle>
            <a:lvl1pPr marL="5954" indent="0" algn="l" defTabSz="685783" rtl="0" eaLnBrk="1" latinLnBrk="0" hangingPunct="1">
              <a:lnSpc>
                <a:spcPct val="90000"/>
              </a:lnSpc>
              <a:spcBef>
                <a:spcPct val="0"/>
              </a:spcBef>
              <a:buNone/>
              <a:tabLst/>
              <a:defRPr sz="3300" b="0" i="0" kern="1200">
                <a:solidFill>
                  <a:schemeClr val="bg2"/>
                </a:solidFill>
                <a:latin typeface="Open Sans Light" charset="0"/>
                <a:ea typeface="Open Sans Light" charset="0"/>
                <a:cs typeface="Open Sans Light" charset="0"/>
              </a:defRPr>
            </a:lvl1pPr>
          </a:lstStyle>
          <a:p>
            <a:pPr fontAlgn="auto">
              <a:spcAft>
                <a:spcPts val="0"/>
              </a:spcAft>
            </a:pPr>
            <a:endParaRPr lang="en-US" sz="2475" dirty="0"/>
          </a:p>
        </p:txBody>
      </p:sp>
      <p:sp>
        <p:nvSpPr>
          <p:cNvPr id="42" name="Title 41"/>
          <p:cNvSpPr>
            <a:spLocks noGrp="1"/>
          </p:cNvSpPr>
          <p:nvPr>
            <p:ph type="title"/>
          </p:nvPr>
        </p:nvSpPr>
        <p:spPr>
          <a:xfrm>
            <a:off x="1" y="330979"/>
            <a:ext cx="4705184" cy="822733"/>
          </a:xfrm>
          <a:noFill/>
        </p:spPr>
        <p:txBody>
          <a:bodyPr/>
          <a:lstStyle/>
          <a:p>
            <a:r>
              <a:rPr lang="en-US"/>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640927" y="440778"/>
            <a:ext cx="799838" cy="566461"/>
          </a:xfrm>
          <a:prstGeom prst="rect">
            <a:avLst/>
          </a:prstGeom>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219960" y="428613"/>
            <a:ext cx="472928" cy="615646"/>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472082" y="429245"/>
            <a:ext cx="437807" cy="615014"/>
          </a:xfrm>
          <a:prstGeom prst="rect">
            <a:avLst/>
          </a:prstGeom>
        </p:spPr>
      </p:pic>
    </p:spTree>
    <p:extLst>
      <p:ext uri="{BB962C8B-B14F-4D97-AF65-F5344CB8AC3E}">
        <p14:creationId xmlns:p14="http://schemas.microsoft.com/office/powerpoint/2010/main" val="34990989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4" name="Picture 8" descr="circles.png"/>
          <p:cNvPicPr>
            <a:picLocks noChangeAspect="1"/>
          </p:cNvPicPr>
          <p:nvPr userDrawn="1"/>
        </p:nvPicPr>
        <p:blipFill>
          <a:blip r:embed="rId2"/>
          <a:srcRect l="1563" r="12544" b="31448"/>
          <a:stretch>
            <a:fillRect/>
          </a:stretch>
        </p:blipFill>
        <p:spPr bwMode="auto">
          <a:xfrm>
            <a:off x="0" y="1423988"/>
            <a:ext cx="9144000" cy="5434012"/>
          </a:xfrm>
          <a:prstGeom prst="rect">
            <a:avLst/>
          </a:prstGeom>
          <a:noFill/>
          <a:ln w="9525">
            <a:noFill/>
            <a:miter lim="800000"/>
            <a:headEnd/>
            <a:tailEnd/>
          </a:ln>
        </p:spPr>
      </p:pic>
      <p:sp>
        <p:nvSpPr>
          <p:cNvPr id="5" name="Rectangle 8"/>
          <p:cNvSpPr/>
          <p:nvPr userDrawn="1"/>
        </p:nvSpPr>
        <p:spPr>
          <a:xfrm>
            <a:off x="0" y="465"/>
            <a:ext cx="9144000" cy="695325"/>
          </a:xfrm>
          <a:prstGeom prst="rect">
            <a:avLst/>
          </a:prstGeom>
          <a:solidFill>
            <a:srgbClr val="49A94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dirty="0">
              <a:solidFill>
                <a:prstClr val="white"/>
              </a:solidFill>
            </a:endParaRPr>
          </a:p>
        </p:txBody>
      </p:sp>
      <p:sp>
        <p:nvSpPr>
          <p:cNvPr id="6" name="TextBox 9"/>
          <p:cNvSpPr txBox="1"/>
          <p:nvPr userDrawn="1"/>
        </p:nvSpPr>
        <p:spPr>
          <a:xfrm>
            <a:off x="100014" y="6529388"/>
            <a:ext cx="1890712" cy="246062"/>
          </a:xfrm>
          <a:prstGeom prst="rect">
            <a:avLst/>
          </a:prstGeom>
          <a:noFill/>
        </p:spPr>
        <p:txBody>
          <a:bodyPr>
            <a:spAutoFit/>
          </a:bodyPr>
          <a:lstStyle/>
          <a:p>
            <a:pPr defTabSz="457200" fontAlgn="base">
              <a:spcBef>
                <a:spcPct val="0"/>
              </a:spcBef>
              <a:spcAft>
                <a:spcPct val="0"/>
              </a:spcAft>
              <a:defRPr/>
            </a:pPr>
            <a:r>
              <a:rPr lang="en-US" sz="1000" dirty="0">
                <a:solidFill>
                  <a:prstClr val="black"/>
                </a:solidFill>
                <a:latin typeface="Arial" charset="0"/>
              </a:rPr>
              <a:t>© 2015 National Life Group</a:t>
            </a:r>
            <a:r>
              <a:rPr lang="en-US" sz="1000" baseline="30000" dirty="0">
                <a:solidFill>
                  <a:prstClr val="black"/>
                </a:solidFill>
                <a:latin typeface="Arial" charset="0"/>
              </a:rPr>
              <a:t>®</a:t>
            </a:r>
          </a:p>
        </p:txBody>
      </p:sp>
      <p:sp>
        <p:nvSpPr>
          <p:cNvPr id="7" name="TextBox 12"/>
          <p:cNvSpPr txBox="1"/>
          <p:nvPr userDrawn="1"/>
        </p:nvSpPr>
        <p:spPr>
          <a:xfrm>
            <a:off x="2882902" y="6537325"/>
            <a:ext cx="3378200" cy="230188"/>
          </a:xfrm>
          <a:prstGeom prst="rect">
            <a:avLst/>
          </a:prstGeom>
          <a:noFill/>
        </p:spPr>
        <p:txBody>
          <a:bodyPr>
            <a:spAutoFit/>
          </a:bodyPr>
          <a:lstStyle/>
          <a:p>
            <a:pPr algn="ctr" defTabSz="457200" fontAlgn="base">
              <a:spcBef>
                <a:spcPct val="0"/>
              </a:spcBef>
              <a:spcAft>
                <a:spcPct val="0"/>
              </a:spcAft>
              <a:defRPr/>
            </a:pPr>
            <a:r>
              <a:rPr lang="en-US" sz="900" b="1" dirty="0">
                <a:solidFill>
                  <a:prstClr val="black"/>
                </a:solidFill>
                <a:latin typeface="Arial" charset="0"/>
              </a:rPr>
              <a:t>For Agent Use Only – Not For Use With The Public.</a:t>
            </a:r>
            <a:endParaRPr lang="en-US" sz="900" b="1" baseline="30000" dirty="0">
              <a:solidFill>
                <a:prstClr val="black"/>
              </a:solidFill>
              <a:latin typeface="Arial" charset="0"/>
            </a:endParaRPr>
          </a:p>
        </p:txBody>
      </p:sp>
      <p:sp>
        <p:nvSpPr>
          <p:cNvPr id="8" name="Content Placeholder 2"/>
          <p:cNvSpPr>
            <a:spLocks noGrp="1"/>
          </p:cNvSpPr>
          <p:nvPr>
            <p:ph idx="1"/>
          </p:nvPr>
        </p:nvSpPr>
        <p:spPr>
          <a:xfrm>
            <a:off x="457200" y="1600206"/>
            <a:ext cx="8229600" cy="4525963"/>
          </a:xfrm>
        </p:spPr>
        <p:txBody>
          <a:bodyPr/>
          <a:lstStyle>
            <a:lvl1pPr>
              <a:buClr>
                <a:srgbClr val="49A942"/>
              </a:buClr>
              <a:defRPr>
                <a:latin typeface="Arial" panose="020B0604020202020204" pitchFamily="34" charset="0"/>
                <a:cs typeface="Arial" panose="020B0604020202020204" pitchFamily="34" charset="0"/>
              </a:defRPr>
            </a:lvl1pPr>
            <a:lvl2pPr>
              <a:buClr>
                <a:srgbClr val="49A942"/>
              </a:buClr>
              <a:defRPr>
                <a:latin typeface="Arial" panose="020B0604020202020204" pitchFamily="34" charset="0"/>
                <a:cs typeface="Arial" panose="020B0604020202020204" pitchFamily="34" charset="0"/>
              </a:defRPr>
            </a:lvl2pPr>
            <a:lvl3pPr>
              <a:buClr>
                <a:srgbClr val="49A942"/>
              </a:buClr>
              <a:defRPr>
                <a:latin typeface="Arial" panose="020B0604020202020204" pitchFamily="34" charset="0"/>
                <a:cs typeface="Arial" panose="020B0604020202020204" pitchFamily="34" charset="0"/>
              </a:defRPr>
            </a:lvl3pPr>
            <a:lvl4pPr>
              <a:buClr>
                <a:srgbClr val="49A942"/>
              </a:buClr>
              <a:defRPr>
                <a:latin typeface="Arial" panose="020B0604020202020204" pitchFamily="34" charset="0"/>
                <a:cs typeface="Arial" panose="020B0604020202020204" pitchFamily="34" charset="0"/>
              </a:defRPr>
            </a:lvl4pPr>
            <a:lvl5pPr>
              <a:buClr>
                <a:srgbClr val="49A942"/>
              </a:buCl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28"/>
          <p:cNvSpPr>
            <a:spLocks noGrp="1"/>
          </p:cNvSpPr>
          <p:nvPr>
            <p:ph type="title"/>
          </p:nvPr>
        </p:nvSpPr>
        <p:spPr>
          <a:xfrm>
            <a:off x="774700" y="102064"/>
            <a:ext cx="8229600" cy="593725"/>
          </a:xfrm>
        </p:spPr>
        <p:txBody>
          <a:bodyPr>
            <a:normAutofit/>
          </a:bodyPr>
          <a:lstStyle>
            <a:lvl1pPr algn="r">
              <a:defRPr sz="2800">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29530299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A5371FB6-E4F6-A54D-B5D3-E0E024078B13}" type="datetimeFigureOut">
              <a:rPr lang="en-US" smtClean="0"/>
              <a:t>5/9/18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68C5EA-A0E5-EC4F-A1C9-AC8299B1E3B8}" type="slidenum">
              <a:rPr lang="en-US" smtClean="0"/>
              <a:t>‹#›</a:t>
            </a:fld>
            <a:endParaRPr lang="en-US"/>
          </a:p>
        </p:txBody>
      </p:sp>
    </p:spTree>
    <p:extLst>
      <p:ext uri="{BB962C8B-B14F-4D97-AF65-F5344CB8AC3E}">
        <p14:creationId xmlns:p14="http://schemas.microsoft.com/office/powerpoint/2010/main" val="4428519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Заголовок раздела">
    <p:spTree>
      <p:nvGrpSpPr>
        <p:cNvPr id="1" name=""/>
        <p:cNvGrpSpPr/>
        <p:nvPr/>
      </p:nvGrpSpPr>
      <p:grpSpPr>
        <a:xfrm>
          <a:off x="0" y="0"/>
          <a:ext cx="0" cy="0"/>
          <a:chOff x="0" y="0"/>
          <a:chExt cx="0" cy="0"/>
        </a:xfrm>
      </p:grpSpPr>
      <p:sp>
        <p:nvSpPr>
          <p:cNvPr id="7" name="Рисунок 7"/>
          <p:cNvSpPr>
            <a:spLocks noGrp="1"/>
          </p:cNvSpPr>
          <p:nvPr>
            <p:ph type="pic" sz="quarter" idx="10"/>
          </p:nvPr>
        </p:nvSpPr>
        <p:spPr>
          <a:xfrm>
            <a:off x="5586414" y="0"/>
            <a:ext cx="3557588" cy="6858000"/>
          </a:xfrm>
        </p:spPr>
        <p:txBody>
          <a:bodyPr/>
          <a:lstStyle/>
          <a:p>
            <a:endParaRPr lang="ru-RU" dirty="0"/>
          </a:p>
        </p:txBody>
      </p:sp>
    </p:spTree>
    <p:extLst>
      <p:ext uri="{BB962C8B-B14F-4D97-AF65-F5344CB8AC3E}">
        <p14:creationId xmlns:p14="http://schemas.microsoft.com/office/powerpoint/2010/main" val="3312007749"/>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20544" t="13523" r="8178" b="6290"/>
          <a:stretch/>
        </p:blipFill>
        <p:spPr>
          <a:xfrm>
            <a:off x="0" y="-13447"/>
            <a:ext cx="9144000" cy="6857998"/>
          </a:xfrm>
          <a:prstGeom prst="rect">
            <a:avLst/>
          </a:prstGeom>
        </p:spPr>
      </p:pic>
      <p:sp>
        <p:nvSpPr>
          <p:cNvPr id="3" name="Rectangle 2"/>
          <p:cNvSpPr/>
          <p:nvPr userDrawn="1"/>
        </p:nvSpPr>
        <p:spPr>
          <a:xfrm>
            <a:off x="0" y="2181484"/>
            <a:ext cx="9143998" cy="4676517"/>
          </a:xfrm>
          <a:prstGeom prst="rect">
            <a:avLst/>
          </a:prstGeom>
          <a:gradFill flip="none" rotWithShape="1">
            <a:gsLst>
              <a:gs pos="0">
                <a:schemeClr val="tx1">
                  <a:alpha val="56000"/>
                </a:schemeClr>
              </a:gs>
              <a:gs pos="100000">
                <a:srgbClr val="000000">
                  <a:tint val="23500"/>
                  <a:satMod val="160000"/>
                  <a:alpha val="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8" name="Rectangle 7"/>
          <p:cNvSpPr/>
          <p:nvPr userDrawn="1"/>
        </p:nvSpPr>
        <p:spPr>
          <a:xfrm>
            <a:off x="0" y="466155"/>
            <a:ext cx="3626604" cy="1455516"/>
          </a:xfrm>
          <a:prstGeom prst="rect">
            <a:avLst/>
          </a:prstGeom>
          <a:solidFill>
            <a:srgbClr val="3D9B35">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
        <p:nvSpPr>
          <p:cNvPr id="7" name="Rectangle 6"/>
          <p:cNvSpPr/>
          <p:nvPr userDrawn="1"/>
        </p:nvSpPr>
        <p:spPr>
          <a:xfrm>
            <a:off x="1424609" y="3220278"/>
            <a:ext cx="7719389" cy="1496126"/>
          </a:xfrm>
          <a:prstGeom prst="rect">
            <a:avLst/>
          </a:prstGeom>
          <a:solidFill>
            <a:srgbClr val="3D9B35">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
        <p:nvSpPr>
          <p:cNvPr id="2" name="Title 1"/>
          <p:cNvSpPr>
            <a:spLocks noGrp="1"/>
          </p:cNvSpPr>
          <p:nvPr>
            <p:ph type="ctrTitle" hasCustomPrompt="1"/>
          </p:nvPr>
        </p:nvSpPr>
        <p:spPr>
          <a:xfrm>
            <a:off x="1424717" y="3220278"/>
            <a:ext cx="7340408" cy="1486658"/>
          </a:xfrm>
        </p:spPr>
        <p:txBody>
          <a:bodyPr anchor="b">
            <a:normAutofit/>
          </a:bodyPr>
          <a:lstStyle>
            <a:lvl1pPr algn="r">
              <a:defRPr sz="4800"/>
            </a:lvl1pPr>
          </a:lstStyle>
          <a:p>
            <a:r>
              <a:rPr lang="en-US" dirty="0"/>
              <a:t>CLICK TO EDIT MASTER TITLE STYLE</a:t>
            </a:r>
          </a:p>
        </p:txBody>
      </p:sp>
      <p:pic>
        <p:nvPicPr>
          <p:cNvPr id="11" name="Picture 6" descr="NLGWhite.png"/>
          <p:cNvPicPr>
            <a:picLocks noChangeAspect="1"/>
          </p:cNvPicPr>
          <p:nvPr userDrawn="1"/>
        </p:nvPicPr>
        <p:blipFill>
          <a:blip r:embed="rId3"/>
          <a:srcRect/>
          <a:stretch>
            <a:fillRect/>
          </a:stretch>
        </p:blipFill>
        <p:spPr bwMode="auto">
          <a:xfrm>
            <a:off x="629384" y="725968"/>
            <a:ext cx="2715525" cy="1067925"/>
          </a:xfrm>
          <a:prstGeom prst="rect">
            <a:avLst/>
          </a:prstGeom>
          <a:noFill/>
          <a:ln w="9525">
            <a:noFill/>
            <a:miter lim="800000"/>
            <a:headEnd/>
            <a:tailEnd/>
          </a:ln>
        </p:spPr>
      </p:pic>
      <p:sp>
        <p:nvSpPr>
          <p:cNvPr id="12" name="TextBox 11"/>
          <p:cNvSpPr txBox="1"/>
          <p:nvPr userDrawn="1"/>
        </p:nvSpPr>
        <p:spPr>
          <a:xfrm>
            <a:off x="214836" y="5416987"/>
            <a:ext cx="8387268" cy="1246495"/>
          </a:xfrm>
          <a:prstGeom prst="rect">
            <a:avLst/>
          </a:prstGeom>
          <a:noFill/>
        </p:spPr>
        <p:txBody>
          <a:bodyPr wrap="square">
            <a:spAutoFit/>
          </a:bodyPr>
          <a:lstStyle/>
          <a:p>
            <a:pPr algn="just" defTabSz="457200" fontAlgn="base">
              <a:spcBef>
                <a:spcPct val="0"/>
              </a:spcBef>
              <a:spcAft>
                <a:spcPts val="600"/>
              </a:spcAft>
              <a:defRPr/>
            </a:pPr>
            <a:r>
              <a:rPr lang="en-US" sz="1000" b="1" dirty="0">
                <a:solidFill>
                  <a:srgbClr val="FFFFFF"/>
                </a:solidFill>
              </a:rPr>
              <a:t>National Life Insurance Company</a:t>
            </a:r>
            <a:r>
              <a:rPr lang="en-US" sz="1000" b="1" baseline="30000" dirty="0">
                <a:solidFill>
                  <a:srgbClr val="FFFFFF"/>
                </a:solidFill>
              </a:rPr>
              <a:t>®</a:t>
            </a:r>
            <a:r>
              <a:rPr lang="en-US" sz="1000" b="1" dirty="0">
                <a:solidFill>
                  <a:srgbClr val="FFFFFF"/>
                </a:solidFill>
              </a:rPr>
              <a:t> | Life Insurance Company of the Southwest</a:t>
            </a:r>
            <a:r>
              <a:rPr lang="en-US" sz="1000" b="1" baseline="30000" dirty="0">
                <a:solidFill>
                  <a:srgbClr val="FFFFFF"/>
                </a:solidFill>
              </a:rPr>
              <a:t>®</a:t>
            </a:r>
            <a:endParaRPr lang="en-US" sz="1200" dirty="0">
              <a:solidFill>
                <a:srgbClr val="FFFFFF"/>
              </a:solidFill>
            </a:endParaRPr>
          </a:p>
          <a:p>
            <a:pPr algn="just" defTabSz="457200" fontAlgn="base">
              <a:spcBef>
                <a:spcPct val="0"/>
              </a:spcBef>
              <a:spcAft>
                <a:spcPts val="600"/>
              </a:spcAft>
              <a:defRPr/>
            </a:pPr>
            <a:r>
              <a:rPr lang="en-US" sz="1000" dirty="0">
                <a:solidFill>
                  <a:srgbClr val="FFFFFF"/>
                </a:solidFill>
              </a:rPr>
              <a:t>National Life Group is a trade name of National Life Insurance Company, Montpelier, VT, Life Insurance Company of the Southwest (LSW), Addison, TX and their affiliates. Each company of NL Group is solely responsible for its own financial condition and contractual obligations. LSW is not an authorized insurer in New York and does not conduct insurance business in New York.</a:t>
            </a:r>
          </a:p>
          <a:p>
            <a:pPr algn="just" defTabSz="457200" fontAlgn="base">
              <a:spcBef>
                <a:spcPct val="0"/>
              </a:spcBef>
              <a:spcAft>
                <a:spcPts val="600"/>
              </a:spcAft>
              <a:defRPr/>
            </a:pPr>
            <a:endParaRPr lang="en-US" sz="1000" dirty="0">
              <a:solidFill>
                <a:srgbClr val="FFFFFF"/>
              </a:solidFill>
            </a:endParaRPr>
          </a:p>
          <a:p>
            <a:pPr algn="just" defTabSz="457200" fontAlgn="base">
              <a:spcBef>
                <a:spcPct val="0"/>
              </a:spcBef>
              <a:spcAft>
                <a:spcPts val="600"/>
              </a:spcAft>
              <a:defRPr/>
            </a:pPr>
            <a:r>
              <a:rPr lang="en-US" sz="1000" dirty="0">
                <a:solidFill>
                  <a:srgbClr val="FFFFFF"/>
                </a:solidFill>
              </a:rPr>
              <a:t>TC93494(0117)1</a:t>
            </a:r>
          </a:p>
        </p:txBody>
      </p:sp>
      <p:sp>
        <p:nvSpPr>
          <p:cNvPr id="4" name="TextBox 3"/>
          <p:cNvSpPr txBox="1"/>
          <p:nvPr userDrawn="1"/>
        </p:nvSpPr>
        <p:spPr>
          <a:xfrm>
            <a:off x="2624447" y="6400800"/>
            <a:ext cx="4548249" cy="246221"/>
          </a:xfrm>
          <a:prstGeom prst="rect">
            <a:avLst/>
          </a:prstGeom>
          <a:noFill/>
        </p:spPr>
        <p:txBody>
          <a:bodyPr wrap="square" rtlCol="0">
            <a:spAutoFit/>
          </a:bodyPr>
          <a:lstStyle/>
          <a:p>
            <a:pPr algn="ctr" fontAlgn="base">
              <a:spcBef>
                <a:spcPct val="0"/>
              </a:spcBef>
              <a:spcAft>
                <a:spcPct val="0"/>
              </a:spcAft>
            </a:pPr>
            <a:r>
              <a:rPr lang="en-US" sz="1000" dirty="0">
                <a:solidFill>
                  <a:srgbClr val="FFFFFF"/>
                </a:solidFill>
              </a:rPr>
              <a:t>For Agent Use Only – Not For Use With The Public</a:t>
            </a:r>
          </a:p>
        </p:txBody>
      </p:sp>
    </p:spTree>
    <p:extLst>
      <p:ext uri="{BB962C8B-B14F-4D97-AF65-F5344CB8AC3E}">
        <p14:creationId xmlns:p14="http://schemas.microsoft.com/office/powerpoint/2010/main" val="15314923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9F495958-F516-439A-814A-D2DC1CC7FCCF}" type="slidenum">
              <a:rPr lang="en-US" smtClean="0">
                <a:solidFill>
                  <a:srgbClr val="69B800"/>
                </a:solidFill>
              </a:rPr>
              <a:pPr/>
              <a:t>‹#›</a:t>
            </a:fld>
            <a:endParaRPr lang="en-US" dirty="0">
              <a:solidFill>
                <a:srgbClr val="69B800"/>
              </a:solidFill>
            </a:endParaRPr>
          </a:p>
        </p:txBody>
      </p:sp>
    </p:spTree>
    <p:extLst>
      <p:ext uri="{BB962C8B-B14F-4D97-AF65-F5344CB8AC3E}">
        <p14:creationId xmlns:p14="http://schemas.microsoft.com/office/powerpoint/2010/main" val="35380625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228600" y="1447801"/>
            <a:ext cx="5456583" cy="453096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9F495958-F516-439A-814A-D2DC1CC7FCCF}" type="slidenum">
              <a:rPr lang="en-US" smtClean="0">
                <a:solidFill>
                  <a:srgbClr val="69B800"/>
                </a:solidFill>
              </a:rPr>
              <a:pPr/>
              <a:t>‹#›</a:t>
            </a:fld>
            <a:endParaRPr lang="en-US" dirty="0">
              <a:solidFill>
                <a:srgbClr val="69B800"/>
              </a:solidFill>
            </a:endParaRPr>
          </a:p>
        </p:txBody>
      </p:sp>
      <p:sp>
        <p:nvSpPr>
          <p:cNvPr id="5" name="Picture Placeholder 4"/>
          <p:cNvSpPr>
            <a:spLocks noGrp="1"/>
          </p:cNvSpPr>
          <p:nvPr>
            <p:ph type="pic" sz="quarter" idx="13"/>
          </p:nvPr>
        </p:nvSpPr>
        <p:spPr>
          <a:xfrm>
            <a:off x="5910470" y="1318591"/>
            <a:ext cx="3233530" cy="5539409"/>
          </a:xfrm>
        </p:spPr>
        <p:txBody>
          <a:bodyPr/>
          <a:lstStyle/>
          <a:p>
            <a:endParaRPr lang="en-US"/>
          </a:p>
        </p:txBody>
      </p:sp>
    </p:spTree>
    <p:extLst>
      <p:ext uri="{BB962C8B-B14F-4D97-AF65-F5344CB8AC3E}">
        <p14:creationId xmlns:p14="http://schemas.microsoft.com/office/powerpoint/2010/main" val="23684878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9F495958-F516-439A-814A-D2DC1CC7FCCF}" type="slidenum">
              <a:rPr lang="en-US" smtClean="0">
                <a:solidFill>
                  <a:srgbClr val="69B800"/>
                </a:solidFill>
              </a:rPr>
              <a:pPr/>
              <a:t>‹#›</a:t>
            </a:fld>
            <a:endParaRPr lang="en-US" dirty="0">
              <a:solidFill>
                <a:srgbClr val="69B800"/>
              </a:solidFill>
            </a:endParaRPr>
          </a:p>
        </p:txBody>
      </p:sp>
      <p:sp>
        <p:nvSpPr>
          <p:cNvPr id="5" name="Picture Placeholder 4"/>
          <p:cNvSpPr>
            <a:spLocks noGrp="1"/>
          </p:cNvSpPr>
          <p:nvPr>
            <p:ph type="pic" sz="quarter" idx="13"/>
          </p:nvPr>
        </p:nvSpPr>
        <p:spPr>
          <a:xfrm>
            <a:off x="0" y="1318592"/>
            <a:ext cx="9144000" cy="4850296"/>
          </a:xfrm>
        </p:spPr>
        <p:txBody>
          <a:bodyPr/>
          <a:lstStyle/>
          <a:p>
            <a:endParaRPr lang="en-US" dirty="0"/>
          </a:p>
        </p:txBody>
      </p:sp>
    </p:spTree>
    <p:extLst>
      <p:ext uri="{BB962C8B-B14F-4D97-AF65-F5344CB8AC3E}">
        <p14:creationId xmlns:p14="http://schemas.microsoft.com/office/powerpoint/2010/main" val="32976623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9F495958-F516-439A-814A-D2DC1CC7FCCF}" type="slidenum">
              <a:rPr lang="en-US" smtClean="0">
                <a:solidFill>
                  <a:srgbClr val="69B800"/>
                </a:solidFill>
              </a:rPr>
              <a:pPr/>
              <a:t>‹#›</a:t>
            </a:fld>
            <a:endParaRPr lang="en-US" dirty="0">
              <a:solidFill>
                <a:srgbClr val="69B800"/>
              </a:solidFill>
            </a:endParaRPr>
          </a:p>
        </p:txBody>
      </p:sp>
    </p:spTree>
    <p:extLst>
      <p:ext uri="{BB962C8B-B14F-4D97-AF65-F5344CB8AC3E}">
        <p14:creationId xmlns:p14="http://schemas.microsoft.com/office/powerpoint/2010/main" val="13928946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F495958-F516-439A-814A-D2DC1CC7FCCF}" type="slidenum">
              <a:rPr lang="en-US" smtClean="0">
                <a:solidFill>
                  <a:srgbClr val="69B800"/>
                </a:solidFill>
              </a:rPr>
              <a:pPr/>
              <a:t>‹#›</a:t>
            </a:fld>
            <a:endParaRPr lang="en-US" dirty="0">
              <a:solidFill>
                <a:srgbClr val="69B800"/>
              </a:solidFill>
            </a:endParaRPr>
          </a:p>
        </p:txBody>
      </p:sp>
      <p:sp>
        <p:nvSpPr>
          <p:cNvPr id="5" name="Rectangle 4"/>
          <p:cNvSpPr/>
          <p:nvPr userDrawn="1"/>
        </p:nvSpPr>
        <p:spPr>
          <a:xfrm>
            <a:off x="0" y="0"/>
            <a:ext cx="91440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Tree>
    <p:extLst>
      <p:ext uri="{BB962C8B-B14F-4D97-AF65-F5344CB8AC3E}">
        <p14:creationId xmlns:p14="http://schemas.microsoft.com/office/powerpoint/2010/main" val="8563475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31" name="TextBox 30"/>
          <p:cNvSpPr txBox="1">
            <a:spLocks/>
          </p:cNvSpPr>
          <p:nvPr userDrawn="1"/>
        </p:nvSpPr>
        <p:spPr>
          <a:xfrm>
            <a:off x="5173554" y="330980"/>
            <a:ext cx="1946893" cy="822733"/>
          </a:xfrm>
          <a:custGeom>
            <a:avLst/>
            <a:gdLst>
              <a:gd name="connsiteX0" fmla="*/ 822733 w 2595857"/>
              <a:gd name="connsiteY0" fmla="*/ 0 h 822733"/>
              <a:gd name="connsiteX1" fmla="*/ 1037567 w 2595857"/>
              <a:gd name="connsiteY1" fmla="*/ 0 h 822733"/>
              <a:gd name="connsiteX2" fmla="*/ 2595857 w 2595857"/>
              <a:gd name="connsiteY2" fmla="*/ 0 h 822733"/>
              <a:gd name="connsiteX3" fmla="*/ 1773124 w 2595857"/>
              <a:gd name="connsiteY3" fmla="*/ 822733 h 822733"/>
              <a:gd name="connsiteX4" fmla="*/ 1037567 w 2595857"/>
              <a:gd name="connsiteY4" fmla="*/ 822733 h 822733"/>
              <a:gd name="connsiteX5" fmla="*/ 0 w 2595857"/>
              <a:gd name="connsiteY5" fmla="*/ 822733 h 82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5857" h="822733">
                <a:moveTo>
                  <a:pt x="822733" y="0"/>
                </a:moveTo>
                <a:lnTo>
                  <a:pt x="1037567" y="0"/>
                </a:lnTo>
                <a:lnTo>
                  <a:pt x="2595857" y="0"/>
                </a:lnTo>
                <a:lnTo>
                  <a:pt x="1773124" y="822733"/>
                </a:lnTo>
                <a:lnTo>
                  <a:pt x="1037567" y="822733"/>
                </a:lnTo>
                <a:lnTo>
                  <a:pt x="0" y="822733"/>
                </a:lnTo>
                <a:close/>
              </a:path>
            </a:pathLst>
          </a:custGeom>
          <a:solidFill>
            <a:schemeClr val="accent1"/>
          </a:solidFill>
          <a:ln w="38100">
            <a:noFill/>
            <a:bevel/>
          </a:ln>
        </p:spPr>
        <p:txBody>
          <a:bodyPr vert="horz" wrap="square" lIns="342900" tIns="137160" rIns="342900" bIns="137160" rtlCol="0" anchor="b" anchorCtr="0">
            <a:noAutofit/>
          </a:bodyPr>
          <a:lstStyle>
            <a:lvl1pPr marL="5954" indent="0" algn="l" defTabSz="685783" rtl="0" eaLnBrk="1" latinLnBrk="0" hangingPunct="1">
              <a:lnSpc>
                <a:spcPct val="90000"/>
              </a:lnSpc>
              <a:spcBef>
                <a:spcPct val="0"/>
              </a:spcBef>
              <a:buNone/>
              <a:tabLst/>
              <a:defRPr sz="3300" b="0" i="0" kern="1200">
                <a:solidFill>
                  <a:schemeClr val="bg2"/>
                </a:solidFill>
                <a:latin typeface="Open Sans Light" charset="0"/>
                <a:ea typeface="Open Sans Light" charset="0"/>
                <a:cs typeface="Open Sans Light" charset="0"/>
              </a:defRPr>
            </a:lvl1pPr>
          </a:lstStyle>
          <a:p>
            <a:pPr fontAlgn="auto">
              <a:spcAft>
                <a:spcPts val="0"/>
              </a:spcAft>
            </a:pPr>
            <a:endParaRPr lang="en-US" sz="1200" dirty="0"/>
          </a:p>
        </p:txBody>
      </p:sp>
      <p:sp>
        <p:nvSpPr>
          <p:cNvPr id="32" name="TextBox 31"/>
          <p:cNvSpPr txBox="1">
            <a:spLocks/>
          </p:cNvSpPr>
          <p:nvPr userDrawn="1"/>
        </p:nvSpPr>
        <p:spPr>
          <a:xfrm>
            <a:off x="6552312" y="330980"/>
            <a:ext cx="1914251" cy="822733"/>
          </a:xfrm>
          <a:custGeom>
            <a:avLst/>
            <a:gdLst>
              <a:gd name="connsiteX0" fmla="*/ 822733 w 2552334"/>
              <a:gd name="connsiteY0" fmla="*/ 0 h 822733"/>
              <a:gd name="connsiteX1" fmla="*/ 1012002 w 2552334"/>
              <a:gd name="connsiteY1" fmla="*/ 0 h 822733"/>
              <a:gd name="connsiteX2" fmla="*/ 2552334 w 2552334"/>
              <a:gd name="connsiteY2" fmla="*/ 0 h 822733"/>
              <a:gd name="connsiteX3" fmla="*/ 1729601 w 2552334"/>
              <a:gd name="connsiteY3" fmla="*/ 822733 h 822733"/>
              <a:gd name="connsiteX4" fmla="*/ 1012002 w 2552334"/>
              <a:gd name="connsiteY4" fmla="*/ 822733 h 822733"/>
              <a:gd name="connsiteX5" fmla="*/ 0 w 2552334"/>
              <a:gd name="connsiteY5" fmla="*/ 822733 h 82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2334" h="822733">
                <a:moveTo>
                  <a:pt x="822733" y="0"/>
                </a:moveTo>
                <a:lnTo>
                  <a:pt x="1012002" y="0"/>
                </a:lnTo>
                <a:lnTo>
                  <a:pt x="2552334" y="0"/>
                </a:lnTo>
                <a:lnTo>
                  <a:pt x="1729601" y="822733"/>
                </a:lnTo>
                <a:lnTo>
                  <a:pt x="1012002" y="822733"/>
                </a:lnTo>
                <a:lnTo>
                  <a:pt x="0" y="822733"/>
                </a:lnTo>
                <a:close/>
              </a:path>
            </a:pathLst>
          </a:custGeom>
          <a:solidFill>
            <a:schemeClr val="bg2">
              <a:lumMod val="95000"/>
            </a:schemeClr>
          </a:solidFill>
          <a:ln w="38100">
            <a:noFill/>
            <a:bevel/>
          </a:ln>
        </p:spPr>
        <p:txBody>
          <a:bodyPr vert="horz" wrap="square" lIns="342900" tIns="137160" rIns="342900" bIns="137160" rtlCol="0" anchor="b" anchorCtr="0">
            <a:noAutofit/>
          </a:bodyPr>
          <a:lstStyle>
            <a:lvl1pPr marL="5954" indent="0" algn="l" defTabSz="685783" rtl="0" eaLnBrk="1" latinLnBrk="0" hangingPunct="1">
              <a:lnSpc>
                <a:spcPct val="90000"/>
              </a:lnSpc>
              <a:spcBef>
                <a:spcPct val="0"/>
              </a:spcBef>
              <a:buNone/>
              <a:tabLst/>
              <a:defRPr sz="3300" b="0" i="0" kern="1200">
                <a:solidFill>
                  <a:schemeClr val="bg2"/>
                </a:solidFill>
                <a:latin typeface="Open Sans Light" charset="0"/>
                <a:ea typeface="Open Sans Light" charset="0"/>
                <a:cs typeface="Open Sans Light" charset="0"/>
              </a:defRPr>
            </a:lvl1pPr>
          </a:lstStyle>
          <a:p>
            <a:pPr fontAlgn="auto">
              <a:spcAft>
                <a:spcPts val="0"/>
              </a:spcAft>
            </a:pPr>
            <a:endParaRPr lang="en-US" sz="1200" dirty="0"/>
          </a:p>
        </p:txBody>
      </p:sp>
      <p:sp>
        <p:nvSpPr>
          <p:cNvPr id="34" name="TextBox 33"/>
          <p:cNvSpPr txBox="1">
            <a:spLocks/>
          </p:cNvSpPr>
          <p:nvPr userDrawn="1"/>
        </p:nvSpPr>
        <p:spPr>
          <a:xfrm>
            <a:off x="7894783" y="330980"/>
            <a:ext cx="1249217" cy="822733"/>
          </a:xfrm>
          <a:custGeom>
            <a:avLst/>
            <a:gdLst>
              <a:gd name="connsiteX0" fmla="*/ 822733 w 1665622"/>
              <a:gd name="connsiteY0" fmla="*/ 0 h 822733"/>
              <a:gd name="connsiteX1" fmla="*/ 1050723 w 1665622"/>
              <a:gd name="connsiteY1" fmla="*/ 0 h 822733"/>
              <a:gd name="connsiteX2" fmla="*/ 1665622 w 1665622"/>
              <a:gd name="connsiteY2" fmla="*/ 0 h 822733"/>
              <a:gd name="connsiteX3" fmla="*/ 1665622 w 1665622"/>
              <a:gd name="connsiteY3" fmla="*/ 822733 h 822733"/>
              <a:gd name="connsiteX4" fmla="*/ 1050723 w 1665622"/>
              <a:gd name="connsiteY4" fmla="*/ 822733 h 822733"/>
              <a:gd name="connsiteX5" fmla="*/ 0 w 1665622"/>
              <a:gd name="connsiteY5" fmla="*/ 822733 h 82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5622" h="822733">
                <a:moveTo>
                  <a:pt x="822733" y="0"/>
                </a:moveTo>
                <a:lnTo>
                  <a:pt x="1050723" y="0"/>
                </a:lnTo>
                <a:lnTo>
                  <a:pt x="1665622" y="0"/>
                </a:lnTo>
                <a:lnTo>
                  <a:pt x="1665622" y="822733"/>
                </a:lnTo>
                <a:lnTo>
                  <a:pt x="1050723" y="822733"/>
                </a:lnTo>
                <a:lnTo>
                  <a:pt x="0" y="822733"/>
                </a:lnTo>
                <a:close/>
              </a:path>
            </a:pathLst>
          </a:custGeom>
          <a:solidFill>
            <a:schemeClr val="bg2">
              <a:lumMod val="95000"/>
            </a:schemeClr>
          </a:solidFill>
          <a:ln w="38100">
            <a:noFill/>
            <a:bevel/>
          </a:ln>
        </p:spPr>
        <p:txBody>
          <a:bodyPr vert="horz" wrap="square" lIns="342900" tIns="137160" rIns="342900" bIns="137160" rtlCol="0" anchor="b" anchorCtr="0">
            <a:noAutofit/>
          </a:bodyPr>
          <a:lstStyle>
            <a:lvl1pPr marL="5954" indent="0" algn="l" defTabSz="685783" rtl="0" eaLnBrk="1" latinLnBrk="0" hangingPunct="1">
              <a:lnSpc>
                <a:spcPct val="90000"/>
              </a:lnSpc>
              <a:spcBef>
                <a:spcPct val="0"/>
              </a:spcBef>
              <a:buNone/>
              <a:tabLst/>
              <a:defRPr sz="3300" b="0" i="0" kern="1200">
                <a:solidFill>
                  <a:schemeClr val="bg2"/>
                </a:solidFill>
                <a:latin typeface="Open Sans Light" charset="0"/>
                <a:ea typeface="Open Sans Light" charset="0"/>
                <a:cs typeface="Open Sans Light" charset="0"/>
              </a:defRPr>
            </a:lvl1pPr>
          </a:lstStyle>
          <a:p>
            <a:pPr fontAlgn="auto">
              <a:spcAft>
                <a:spcPts val="0"/>
              </a:spcAft>
            </a:pPr>
            <a:endParaRPr lang="en-US" sz="1200" dirty="0"/>
          </a:p>
        </p:txBody>
      </p:sp>
      <p:sp>
        <p:nvSpPr>
          <p:cNvPr id="20" name="TextBox 19"/>
          <p:cNvSpPr txBox="1">
            <a:spLocks/>
          </p:cNvSpPr>
          <p:nvPr userDrawn="1"/>
        </p:nvSpPr>
        <p:spPr>
          <a:xfrm>
            <a:off x="0" y="330980"/>
            <a:ext cx="5741430" cy="822733"/>
          </a:xfrm>
          <a:custGeom>
            <a:avLst/>
            <a:gdLst>
              <a:gd name="connsiteX0" fmla="*/ 0 w 7655240"/>
              <a:gd name="connsiteY0" fmla="*/ 0 h 822733"/>
              <a:gd name="connsiteX1" fmla="*/ 7655240 w 7655240"/>
              <a:gd name="connsiteY1" fmla="*/ 0 h 822733"/>
              <a:gd name="connsiteX2" fmla="*/ 6832507 w 7655240"/>
              <a:gd name="connsiteY2" fmla="*/ 822733 h 822733"/>
              <a:gd name="connsiteX3" fmla="*/ 0 w 7655240"/>
              <a:gd name="connsiteY3" fmla="*/ 822733 h 822733"/>
              <a:gd name="connsiteX4" fmla="*/ 0 w 7655240"/>
              <a:gd name="connsiteY4" fmla="*/ 0 h 822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5240" h="822733">
                <a:moveTo>
                  <a:pt x="0" y="0"/>
                </a:moveTo>
                <a:lnTo>
                  <a:pt x="7655240" y="0"/>
                </a:lnTo>
                <a:lnTo>
                  <a:pt x="6832507" y="822733"/>
                </a:lnTo>
                <a:lnTo>
                  <a:pt x="0" y="822733"/>
                </a:lnTo>
                <a:lnTo>
                  <a:pt x="0" y="0"/>
                </a:lnTo>
                <a:close/>
              </a:path>
            </a:pathLst>
          </a:custGeom>
          <a:solidFill>
            <a:schemeClr val="tx2"/>
          </a:solidFill>
        </p:spPr>
        <p:txBody>
          <a:bodyPr vert="horz" wrap="square" lIns="342900" tIns="137160" rIns="342900" bIns="137160" rtlCol="0" anchor="b" anchorCtr="0">
            <a:noAutofit/>
          </a:bodyPr>
          <a:lstStyle>
            <a:lvl1pPr marL="5954" indent="0" algn="l" defTabSz="685783" rtl="0" eaLnBrk="1" latinLnBrk="0" hangingPunct="1">
              <a:lnSpc>
                <a:spcPct val="90000"/>
              </a:lnSpc>
              <a:spcBef>
                <a:spcPct val="0"/>
              </a:spcBef>
              <a:buNone/>
              <a:tabLst/>
              <a:defRPr sz="3300" b="0" i="0" kern="1200">
                <a:solidFill>
                  <a:schemeClr val="bg2"/>
                </a:solidFill>
                <a:latin typeface="Open Sans Light" charset="0"/>
                <a:ea typeface="Open Sans Light" charset="0"/>
                <a:cs typeface="Open Sans Light" charset="0"/>
              </a:defRPr>
            </a:lvl1pPr>
          </a:lstStyle>
          <a:p>
            <a:pPr fontAlgn="auto">
              <a:spcAft>
                <a:spcPts val="0"/>
              </a:spcAft>
            </a:pPr>
            <a:endParaRPr lang="en-US" sz="2475" dirty="0"/>
          </a:p>
        </p:txBody>
      </p:sp>
      <p:sp>
        <p:nvSpPr>
          <p:cNvPr id="42" name="Title 41"/>
          <p:cNvSpPr>
            <a:spLocks noGrp="1"/>
          </p:cNvSpPr>
          <p:nvPr>
            <p:ph type="title"/>
          </p:nvPr>
        </p:nvSpPr>
        <p:spPr>
          <a:xfrm>
            <a:off x="1" y="330979"/>
            <a:ext cx="4705184" cy="822733"/>
          </a:xfrm>
          <a:noFill/>
        </p:spPr>
        <p:txBody>
          <a:bodyPr/>
          <a:lstStyle/>
          <a:p>
            <a:r>
              <a:rPr lang="en-US"/>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640927" y="440778"/>
            <a:ext cx="799838" cy="566461"/>
          </a:xfrm>
          <a:prstGeom prst="rect">
            <a:avLst/>
          </a:prstGeom>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219960" y="428613"/>
            <a:ext cx="472928" cy="615646"/>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472082" y="429245"/>
            <a:ext cx="437807" cy="615014"/>
          </a:xfrm>
          <a:prstGeom prst="rect">
            <a:avLst/>
          </a:prstGeom>
        </p:spPr>
      </p:pic>
    </p:spTree>
    <p:extLst>
      <p:ext uri="{BB962C8B-B14F-4D97-AF65-F5344CB8AC3E}">
        <p14:creationId xmlns:p14="http://schemas.microsoft.com/office/powerpoint/2010/main" val="10155057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97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a:defRPr>
                <a:latin typeface="Arial" charset="0"/>
                <a:ea typeface="ＭＳ Ｐゴシック" pitchFamily="34" charset="-128"/>
                <a:cs typeface="Arial" charset="0"/>
              </a:defRPr>
            </a:lvl1pPr>
          </a:lstStyle>
          <a:p>
            <a:pPr>
              <a:defRPr/>
            </a:pPr>
            <a:endParaRPr lang="en-US" altLang="en-US"/>
          </a:p>
        </p:txBody>
      </p:sp>
      <p:sp>
        <p:nvSpPr>
          <p:cNvPr id="5" name="Footer Placeholder 4"/>
          <p:cNvSpPr>
            <a:spLocks noGrp="1"/>
          </p:cNvSpPr>
          <p:nvPr>
            <p:ph type="ftr" sz="quarter" idx="11"/>
          </p:nvPr>
        </p:nvSpPr>
        <p:spPr/>
        <p:txBody>
          <a:bodyPr/>
          <a:lstStyle>
            <a:lvl1pPr defTabSz="914400">
              <a:defRPr>
                <a:latin typeface="Arial" charset="0"/>
                <a:ea typeface="ＭＳ Ｐゴシック" pitchFamily="34" charset="-128"/>
                <a:cs typeface="Arial"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defTabSz="914400">
              <a:defRPr>
                <a:latin typeface="Arial" charset="0"/>
                <a:ea typeface="ＭＳ Ｐゴシック" pitchFamily="34" charset="-128"/>
                <a:cs typeface="Arial" charset="0"/>
              </a:defRPr>
            </a:lvl1pPr>
          </a:lstStyle>
          <a:p>
            <a:pPr>
              <a:defRPr/>
            </a:pPr>
            <a:fld id="{76566C19-355E-45AE-9A3C-96342F5E49A5}" type="slidenum">
              <a:rPr lang="en-US" altLang="en-US"/>
              <a:pPr>
                <a:defRPr/>
              </a:pPr>
              <a:t>‹#›</a:t>
            </a:fld>
            <a:endParaRPr lang="en-US" altLang="en-US"/>
          </a:p>
        </p:txBody>
      </p:sp>
    </p:spTree>
    <p:extLst>
      <p:ext uri="{BB962C8B-B14F-4D97-AF65-F5344CB8AC3E}">
        <p14:creationId xmlns:p14="http://schemas.microsoft.com/office/powerpoint/2010/main" val="393077414"/>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grpSp>
        <p:nvGrpSpPr>
          <p:cNvPr id="5" name="Group 6"/>
          <p:cNvGrpSpPr>
            <a:grpSpLocks/>
          </p:cNvGrpSpPr>
          <p:nvPr userDrawn="1"/>
        </p:nvGrpSpPr>
        <p:grpSpPr bwMode="auto">
          <a:xfrm>
            <a:off x="2" y="-14288"/>
            <a:ext cx="9485313" cy="7189848"/>
            <a:chOff x="0" y="-14288"/>
            <a:chExt cx="12644438" cy="7189908"/>
          </a:xfrm>
        </p:grpSpPr>
        <p:pic>
          <p:nvPicPr>
            <p:cNvPr id="6" name="Picture 9" descr="Fotolia_27318936_Subscription_XXL.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4288"/>
              <a:ext cx="12188825" cy="687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circlesCvr.png"/>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02213" y="-1588"/>
              <a:ext cx="7642225"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p:cNvSpPr/>
            <p:nvPr userDrawn="1"/>
          </p:nvSpPr>
          <p:spPr>
            <a:xfrm>
              <a:off x="391502" y="-14288"/>
              <a:ext cx="2988108" cy="6872345"/>
            </a:xfrm>
            <a:prstGeom prst="rect">
              <a:avLst/>
            </a:prstGeom>
            <a:solidFill>
              <a:srgbClr val="49A942">
                <a:alpha val="93000"/>
              </a:srgb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a:solidFill>
                  <a:prstClr val="white"/>
                </a:solidFill>
              </a:endParaRPr>
            </a:p>
          </p:txBody>
        </p:sp>
        <p:sp>
          <p:nvSpPr>
            <p:cNvPr id="9" name="TextBox 8"/>
            <p:cNvSpPr txBox="1">
              <a:spLocks noChangeArrowheads="1"/>
            </p:cNvSpPr>
            <p:nvPr userDrawn="1"/>
          </p:nvSpPr>
          <p:spPr bwMode="auto">
            <a:xfrm>
              <a:off x="522708" y="4313274"/>
              <a:ext cx="2778601" cy="2862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200">
                  <a:solidFill>
                    <a:schemeClr val="tx1"/>
                  </a:solidFill>
                  <a:latin typeface="Arial" charset="0"/>
                  <a:cs typeface="Arial" charset="0"/>
                </a:defRPr>
              </a:lvl1pPr>
              <a:lvl2pPr marL="742950" indent="-285750" eaLnBrk="0" hangingPunct="0">
                <a:defRPr sz="1200">
                  <a:solidFill>
                    <a:schemeClr val="tx1"/>
                  </a:solidFill>
                  <a:latin typeface="Arial" charset="0"/>
                  <a:cs typeface="Arial" charset="0"/>
                </a:defRPr>
              </a:lvl2pPr>
              <a:lvl3pPr marL="1143000" indent="-228600" eaLnBrk="0" hangingPunct="0">
                <a:defRPr sz="1200">
                  <a:solidFill>
                    <a:schemeClr val="tx1"/>
                  </a:solidFill>
                  <a:latin typeface="Arial" charset="0"/>
                  <a:cs typeface="Arial" charset="0"/>
                </a:defRPr>
              </a:lvl3pPr>
              <a:lvl4pPr marL="1600200" indent="-228600" eaLnBrk="0" hangingPunct="0">
                <a:defRPr sz="1200">
                  <a:solidFill>
                    <a:schemeClr val="tx1"/>
                  </a:solidFill>
                  <a:latin typeface="Arial" charset="0"/>
                  <a:cs typeface="Arial" charset="0"/>
                </a:defRPr>
              </a:lvl4pPr>
              <a:lvl5pPr marL="2057400" indent="-228600" eaLnBrk="0" hangingPunct="0">
                <a:defRPr sz="1200">
                  <a:solidFill>
                    <a:schemeClr val="tx1"/>
                  </a:solidFill>
                  <a:latin typeface="Arial" charset="0"/>
                  <a:cs typeface="Arial" charset="0"/>
                </a:defRPr>
              </a:lvl5pPr>
              <a:lvl6pPr marL="2514600" indent="-228600" eaLnBrk="0" fontAlgn="base" hangingPunct="0">
                <a:spcBef>
                  <a:spcPct val="0"/>
                </a:spcBef>
                <a:spcAft>
                  <a:spcPct val="0"/>
                </a:spcAft>
                <a:defRPr sz="1200">
                  <a:solidFill>
                    <a:schemeClr val="tx1"/>
                  </a:solidFill>
                  <a:latin typeface="Arial" charset="0"/>
                  <a:cs typeface="Arial" charset="0"/>
                </a:defRPr>
              </a:lvl6pPr>
              <a:lvl7pPr marL="2971800" indent="-228600" eaLnBrk="0" fontAlgn="base" hangingPunct="0">
                <a:spcBef>
                  <a:spcPct val="0"/>
                </a:spcBef>
                <a:spcAft>
                  <a:spcPct val="0"/>
                </a:spcAft>
                <a:defRPr sz="1200">
                  <a:solidFill>
                    <a:schemeClr val="tx1"/>
                  </a:solidFill>
                  <a:latin typeface="Arial" charset="0"/>
                  <a:cs typeface="Arial" charset="0"/>
                </a:defRPr>
              </a:lvl7pPr>
              <a:lvl8pPr marL="3429000" indent="-228600" eaLnBrk="0" fontAlgn="base" hangingPunct="0">
                <a:spcBef>
                  <a:spcPct val="0"/>
                </a:spcBef>
                <a:spcAft>
                  <a:spcPct val="0"/>
                </a:spcAft>
                <a:defRPr sz="1200">
                  <a:solidFill>
                    <a:schemeClr val="tx1"/>
                  </a:solidFill>
                  <a:latin typeface="Arial" charset="0"/>
                  <a:cs typeface="Arial" charset="0"/>
                </a:defRPr>
              </a:lvl8pPr>
              <a:lvl9pPr marL="3886200" indent="-228600" eaLnBrk="0" fontAlgn="base" hangingPunct="0">
                <a:spcBef>
                  <a:spcPct val="0"/>
                </a:spcBef>
                <a:spcAft>
                  <a:spcPct val="0"/>
                </a:spcAft>
                <a:defRPr sz="1200">
                  <a:solidFill>
                    <a:schemeClr val="tx1"/>
                  </a:solidFill>
                  <a:latin typeface="Arial" charset="0"/>
                  <a:cs typeface="Arial" charset="0"/>
                </a:defRPr>
              </a:lvl9pPr>
            </a:lstStyle>
            <a:p>
              <a:pPr eaLnBrk="1" fontAlgn="base" hangingPunct="1">
                <a:spcBef>
                  <a:spcPct val="0"/>
                </a:spcBef>
                <a:spcAft>
                  <a:spcPct val="0"/>
                </a:spcAft>
                <a:defRPr/>
              </a:pPr>
              <a:r>
                <a:rPr lang="en-US" altLang="en-US" b="1">
                  <a:solidFill>
                    <a:srgbClr val="FFFFFF"/>
                  </a:solidFill>
                  <a:latin typeface="Calibri" pitchFamily="34" charset="0"/>
                </a:rPr>
                <a:t>National Life Insurance Company</a:t>
              </a:r>
              <a:r>
                <a:rPr lang="en-US" altLang="en-US" b="1" baseline="30000">
                  <a:solidFill>
                    <a:srgbClr val="FFFFFF"/>
                  </a:solidFill>
                  <a:latin typeface="Calibri" pitchFamily="34" charset="0"/>
                </a:rPr>
                <a:t>®</a:t>
              </a:r>
              <a:r>
                <a:rPr lang="en-US" altLang="en-US" b="1">
                  <a:solidFill>
                    <a:srgbClr val="FFFFFF"/>
                  </a:solidFill>
                  <a:latin typeface="Calibri" pitchFamily="34" charset="0"/>
                </a:rPr>
                <a:t> </a:t>
              </a:r>
            </a:p>
            <a:p>
              <a:pPr eaLnBrk="1" fontAlgn="base" hangingPunct="1">
                <a:spcBef>
                  <a:spcPct val="0"/>
                </a:spcBef>
                <a:spcAft>
                  <a:spcPct val="0"/>
                </a:spcAft>
                <a:defRPr/>
              </a:pPr>
              <a:r>
                <a:rPr lang="en-US" altLang="en-US" b="1">
                  <a:solidFill>
                    <a:srgbClr val="FFFFFF"/>
                  </a:solidFill>
                  <a:latin typeface="Calibri" pitchFamily="34" charset="0"/>
                </a:rPr>
                <a:t>Life Insurance of the Southwest</a:t>
              </a:r>
              <a:r>
                <a:rPr lang="en-US" altLang="en-US" b="1" baseline="30000">
                  <a:solidFill>
                    <a:srgbClr val="FFFFFF"/>
                  </a:solidFill>
                  <a:latin typeface="Calibri" pitchFamily="34" charset="0"/>
                </a:rPr>
                <a:t>®</a:t>
              </a:r>
              <a:endParaRPr lang="en-US" altLang="en-US" b="1">
                <a:solidFill>
                  <a:srgbClr val="FFFFFF"/>
                </a:solidFill>
                <a:latin typeface="Calibri" pitchFamily="34" charset="0"/>
              </a:endParaRPr>
            </a:p>
            <a:p>
              <a:pPr eaLnBrk="1" fontAlgn="base" hangingPunct="1">
                <a:spcBef>
                  <a:spcPct val="0"/>
                </a:spcBef>
                <a:spcAft>
                  <a:spcPct val="0"/>
                </a:spcAft>
                <a:defRPr/>
              </a:pPr>
              <a:endParaRPr lang="en-US" altLang="en-US">
                <a:solidFill>
                  <a:srgbClr val="FFFFFF"/>
                </a:solidFill>
                <a:latin typeface="Calibri" pitchFamily="34" charset="0"/>
              </a:endParaRPr>
            </a:p>
            <a:p>
              <a:pPr eaLnBrk="1" fontAlgn="base" hangingPunct="1">
                <a:spcBef>
                  <a:spcPct val="0"/>
                </a:spcBef>
                <a:spcAft>
                  <a:spcPct val="0"/>
                </a:spcAft>
                <a:defRPr/>
              </a:pPr>
              <a:r>
                <a:rPr lang="en-US" altLang="en-US" sz="1000">
                  <a:solidFill>
                    <a:srgbClr val="FFFFFF"/>
                  </a:solidFill>
                  <a:latin typeface="Calibri" pitchFamily="34" charset="0"/>
                </a:rPr>
                <a:t>National Life Group is a trade name of National Life Insurance Company, Montpelier, VT, Life Insurance Company of the Southwest (LSW), Addison, TX and their affiliates. Each company of NL Group is solely responsible for its own financial condition and contractual obligations. LSW is not an authorized insurer in New York and does not conduct insurance business in New York.</a:t>
              </a:r>
            </a:p>
          </p:txBody>
        </p:sp>
        <p:pic>
          <p:nvPicPr>
            <p:cNvPr id="10" name="Picture 6" descr="NLGWhite.png"/>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17538" y="219075"/>
              <a:ext cx="2498725"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Title 1"/>
          <p:cNvSpPr>
            <a:spLocks noGrp="1"/>
          </p:cNvSpPr>
          <p:nvPr>
            <p:ph type="ctrTitle"/>
          </p:nvPr>
        </p:nvSpPr>
        <p:spPr>
          <a:xfrm>
            <a:off x="2535502" y="1600670"/>
            <a:ext cx="6378648" cy="1470025"/>
          </a:xfrm>
        </p:spPr>
        <p:txBody>
          <a:bodyPr/>
          <a:lstStyle>
            <a:lvl1pPr algn="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2368395" y="3886200"/>
            <a:ext cx="6400085" cy="1752600"/>
          </a:xfrm>
        </p:spPr>
        <p:txBody>
          <a:bodyPr/>
          <a:lstStyle>
            <a:lvl1pPr marL="0" indent="0" algn="r">
              <a:buNone/>
              <a:defRPr i="1">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4" name="Text Placeholder 14"/>
          <p:cNvSpPr>
            <a:spLocks noGrp="1"/>
          </p:cNvSpPr>
          <p:nvPr>
            <p:ph type="body" sz="quarter" idx="10"/>
          </p:nvPr>
        </p:nvSpPr>
        <p:spPr>
          <a:xfrm>
            <a:off x="438863" y="6500206"/>
            <a:ext cx="1887633" cy="263525"/>
          </a:xfrm>
        </p:spPr>
        <p:txBody>
          <a:bodyPr>
            <a:noAutofit/>
          </a:bodyPr>
          <a:lstStyle>
            <a:lvl1pPr marL="0" indent="0" algn="l">
              <a:buFontTx/>
              <a:buNone/>
              <a:defRPr sz="1000">
                <a:solidFill>
                  <a:schemeClr val="bg1"/>
                </a:solidFill>
                <a:latin typeface="Arial" panose="020B0604020202020204" pitchFamily="34" charset="0"/>
                <a:cs typeface="Arial" panose="020B0604020202020204" pitchFamily="34" charset="0"/>
              </a:defRPr>
            </a:lvl1pPr>
            <a:lvl2pPr marL="457200" indent="0">
              <a:buFontTx/>
              <a:buNone/>
              <a:defRPr sz="1000">
                <a:latin typeface="Arial" panose="020B0604020202020204" pitchFamily="34" charset="0"/>
                <a:cs typeface="Arial" panose="020B0604020202020204" pitchFamily="34" charset="0"/>
              </a:defRPr>
            </a:lvl2pPr>
            <a:lvl3pPr marL="914400" indent="0">
              <a:buFontTx/>
              <a:buNone/>
              <a:defRPr sz="1000">
                <a:latin typeface="Arial" panose="020B0604020202020204" pitchFamily="34" charset="0"/>
                <a:cs typeface="Arial" panose="020B0604020202020204" pitchFamily="34" charset="0"/>
              </a:defRPr>
            </a:lvl3pPr>
            <a:lvl4pPr marL="1371600" indent="0">
              <a:buFontTx/>
              <a:buNone/>
              <a:defRPr sz="1000">
                <a:latin typeface="Arial" panose="020B0604020202020204" pitchFamily="34" charset="0"/>
                <a:cs typeface="Arial" panose="020B0604020202020204" pitchFamily="34" charset="0"/>
              </a:defRPr>
            </a:lvl4pPr>
            <a:lvl5pPr marL="1828800" indent="0">
              <a:buFontTx/>
              <a:buNone/>
              <a:defRPr sz="1000">
                <a:latin typeface="Arial" panose="020B0604020202020204" pitchFamily="34" charset="0"/>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4466961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atin typeface="Arial" charset="0"/>
                <a:ea typeface="ＭＳ Ｐゴシック" pitchFamily="34" charset="-128"/>
                <a:cs typeface="Arial" charset="0"/>
              </a:defRPr>
            </a:lvl1pPr>
          </a:lstStyle>
          <a:p>
            <a:pPr>
              <a:defRPr/>
            </a:pPr>
            <a:endParaRPr lang="en-US" altLang="en-US"/>
          </a:p>
        </p:txBody>
      </p:sp>
      <p:sp>
        <p:nvSpPr>
          <p:cNvPr id="5" name="Footer Placeholder 4"/>
          <p:cNvSpPr>
            <a:spLocks noGrp="1"/>
          </p:cNvSpPr>
          <p:nvPr>
            <p:ph type="ftr" sz="quarter" idx="11"/>
          </p:nvPr>
        </p:nvSpPr>
        <p:spPr/>
        <p:txBody>
          <a:bodyPr/>
          <a:lstStyle>
            <a:lvl1pPr defTabSz="914400">
              <a:defRPr>
                <a:latin typeface="Arial" charset="0"/>
                <a:ea typeface="ＭＳ Ｐゴシック" pitchFamily="34" charset="-128"/>
                <a:cs typeface="Arial"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defTabSz="914400">
              <a:defRPr>
                <a:latin typeface="Arial" charset="0"/>
                <a:ea typeface="ＭＳ Ｐゴシック" pitchFamily="34" charset="-128"/>
                <a:cs typeface="Arial" charset="0"/>
              </a:defRPr>
            </a:lvl1pPr>
          </a:lstStyle>
          <a:p>
            <a:pPr>
              <a:defRPr/>
            </a:pPr>
            <a:fld id="{CD6542B9-500F-4BA8-8B1D-3F7192D77104}" type="slidenum">
              <a:rPr lang="en-US" altLang="en-US"/>
              <a:pPr>
                <a:defRPr/>
              </a:pPr>
              <a:t>‹#›</a:t>
            </a:fld>
            <a:endParaRPr lang="en-US" altLang="en-US"/>
          </a:p>
        </p:txBody>
      </p:sp>
    </p:spTree>
    <p:extLst>
      <p:ext uri="{BB962C8B-B14F-4D97-AF65-F5344CB8AC3E}">
        <p14:creationId xmlns:p14="http://schemas.microsoft.com/office/powerpoint/2010/main" val="348238558"/>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45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a:defRPr>
                <a:latin typeface="Arial" charset="0"/>
                <a:ea typeface="ＭＳ Ｐゴシック" pitchFamily="34" charset="-128"/>
                <a:cs typeface="Arial" charset="0"/>
              </a:defRPr>
            </a:lvl1pPr>
          </a:lstStyle>
          <a:p>
            <a:pPr>
              <a:defRPr/>
            </a:pPr>
            <a:endParaRPr lang="en-US" altLang="en-US"/>
          </a:p>
        </p:txBody>
      </p:sp>
      <p:sp>
        <p:nvSpPr>
          <p:cNvPr id="5" name="Footer Placeholder 4"/>
          <p:cNvSpPr>
            <a:spLocks noGrp="1"/>
          </p:cNvSpPr>
          <p:nvPr>
            <p:ph type="ftr" sz="quarter" idx="11"/>
          </p:nvPr>
        </p:nvSpPr>
        <p:spPr/>
        <p:txBody>
          <a:bodyPr/>
          <a:lstStyle>
            <a:lvl1pPr defTabSz="914400">
              <a:defRPr>
                <a:latin typeface="Arial" charset="0"/>
                <a:ea typeface="ＭＳ Ｐゴシック" pitchFamily="34" charset="-128"/>
                <a:cs typeface="Arial"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defTabSz="914400">
              <a:defRPr>
                <a:latin typeface="Arial" charset="0"/>
                <a:ea typeface="ＭＳ Ｐゴシック" pitchFamily="34" charset="-128"/>
                <a:cs typeface="Arial" charset="0"/>
              </a:defRPr>
            </a:lvl1pPr>
          </a:lstStyle>
          <a:p>
            <a:pPr>
              <a:defRPr/>
            </a:pPr>
            <a:fld id="{6FA0C058-7909-4FA5-8D42-45435D25D9B1}" type="slidenum">
              <a:rPr lang="en-US" altLang="en-US"/>
              <a:pPr>
                <a:defRPr/>
              </a:pPr>
              <a:t>‹#›</a:t>
            </a:fld>
            <a:endParaRPr lang="en-US" altLang="en-US"/>
          </a:p>
        </p:txBody>
      </p:sp>
    </p:spTree>
    <p:extLst>
      <p:ext uri="{BB962C8B-B14F-4D97-AF65-F5344CB8AC3E}">
        <p14:creationId xmlns:p14="http://schemas.microsoft.com/office/powerpoint/2010/main" val="3241230500"/>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46100" y="1506538"/>
            <a:ext cx="3976688" cy="4483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75409" y="1506538"/>
            <a:ext cx="3976687" cy="4483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defTabSz="914400">
              <a:defRPr>
                <a:latin typeface="Arial" charset="0"/>
                <a:ea typeface="ＭＳ Ｐゴシック" pitchFamily="34" charset="-128"/>
                <a:cs typeface="Arial" charset="0"/>
              </a:defRPr>
            </a:lvl1pPr>
          </a:lstStyle>
          <a:p>
            <a:pPr>
              <a:defRPr/>
            </a:pPr>
            <a:endParaRPr lang="en-US" altLang="en-US"/>
          </a:p>
        </p:txBody>
      </p:sp>
      <p:sp>
        <p:nvSpPr>
          <p:cNvPr id="6" name="Footer Placeholder 5"/>
          <p:cNvSpPr>
            <a:spLocks noGrp="1"/>
          </p:cNvSpPr>
          <p:nvPr>
            <p:ph type="ftr" sz="quarter" idx="11"/>
          </p:nvPr>
        </p:nvSpPr>
        <p:spPr/>
        <p:txBody>
          <a:bodyPr/>
          <a:lstStyle>
            <a:lvl1pPr defTabSz="914400">
              <a:defRPr>
                <a:latin typeface="Arial" charset="0"/>
                <a:ea typeface="ＭＳ Ｐゴシック" pitchFamily="34" charset="-128"/>
                <a:cs typeface="Arial"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defTabSz="914400">
              <a:defRPr>
                <a:latin typeface="Arial" charset="0"/>
                <a:ea typeface="ＭＳ Ｐゴシック" pitchFamily="34" charset="-128"/>
                <a:cs typeface="Arial" charset="0"/>
              </a:defRPr>
            </a:lvl1pPr>
          </a:lstStyle>
          <a:p>
            <a:pPr>
              <a:defRPr/>
            </a:pPr>
            <a:fld id="{1AC5D1BE-63F9-445A-93FA-9159C41E44C4}" type="slidenum">
              <a:rPr lang="en-US" altLang="en-US"/>
              <a:pPr>
                <a:defRPr/>
              </a:pPr>
              <a:t>‹#›</a:t>
            </a:fld>
            <a:endParaRPr lang="en-US" altLang="en-US"/>
          </a:p>
        </p:txBody>
      </p:sp>
    </p:spTree>
    <p:extLst>
      <p:ext uri="{BB962C8B-B14F-4D97-AF65-F5344CB8AC3E}">
        <p14:creationId xmlns:p14="http://schemas.microsoft.com/office/powerpoint/2010/main" val="217046430"/>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0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0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defTabSz="914400">
              <a:defRPr>
                <a:latin typeface="Arial" charset="0"/>
                <a:ea typeface="ＭＳ Ｐゴシック" pitchFamily="34" charset="-128"/>
                <a:cs typeface="Arial" charset="0"/>
              </a:defRPr>
            </a:lvl1pPr>
          </a:lstStyle>
          <a:p>
            <a:pPr>
              <a:defRPr/>
            </a:pPr>
            <a:endParaRPr lang="en-US" altLang="en-US"/>
          </a:p>
        </p:txBody>
      </p:sp>
      <p:sp>
        <p:nvSpPr>
          <p:cNvPr id="8" name="Footer Placeholder 7"/>
          <p:cNvSpPr>
            <a:spLocks noGrp="1"/>
          </p:cNvSpPr>
          <p:nvPr>
            <p:ph type="ftr" sz="quarter" idx="11"/>
          </p:nvPr>
        </p:nvSpPr>
        <p:spPr/>
        <p:txBody>
          <a:bodyPr/>
          <a:lstStyle>
            <a:lvl1pPr defTabSz="914400">
              <a:defRPr>
                <a:latin typeface="Arial" charset="0"/>
                <a:ea typeface="ＭＳ Ｐゴシック" pitchFamily="34" charset="-128"/>
                <a:cs typeface="Arial" charset="0"/>
              </a:defRPr>
            </a:lvl1pPr>
          </a:lstStyle>
          <a:p>
            <a:pPr>
              <a:defRPr/>
            </a:pPr>
            <a:endParaRPr lang="en-US" altLang="en-US"/>
          </a:p>
        </p:txBody>
      </p:sp>
      <p:sp>
        <p:nvSpPr>
          <p:cNvPr id="9" name="Slide Number Placeholder 8"/>
          <p:cNvSpPr>
            <a:spLocks noGrp="1"/>
          </p:cNvSpPr>
          <p:nvPr>
            <p:ph type="sldNum" sz="quarter" idx="12"/>
          </p:nvPr>
        </p:nvSpPr>
        <p:spPr/>
        <p:txBody>
          <a:bodyPr/>
          <a:lstStyle>
            <a:lvl1pPr defTabSz="914400">
              <a:defRPr>
                <a:latin typeface="Arial" charset="0"/>
                <a:ea typeface="ＭＳ Ｐゴシック" pitchFamily="34" charset="-128"/>
                <a:cs typeface="Arial" charset="0"/>
              </a:defRPr>
            </a:lvl1pPr>
          </a:lstStyle>
          <a:p>
            <a:pPr>
              <a:defRPr/>
            </a:pPr>
            <a:fld id="{905749B1-3767-46C1-9B15-CF9B30B23966}" type="slidenum">
              <a:rPr lang="en-US" altLang="en-US"/>
              <a:pPr>
                <a:defRPr/>
              </a:pPr>
              <a:t>‹#›</a:t>
            </a:fld>
            <a:endParaRPr lang="en-US" altLang="en-US"/>
          </a:p>
        </p:txBody>
      </p:sp>
    </p:spTree>
    <p:extLst>
      <p:ext uri="{BB962C8B-B14F-4D97-AF65-F5344CB8AC3E}">
        <p14:creationId xmlns:p14="http://schemas.microsoft.com/office/powerpoint/2010/main" val="2328049988"/>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defTabSz="914400">
              <a:defRPr>
                <a:latin typeface="Arial" charset="0"/>
                <a:ea typeface="ＭＳ Ｐゴシック" pitchFamily="34" charset="-128"/>
                <a:cs typeface="Arial" charset="0"/>
              </a:defRPr>
            </a:lvl1pPr>
          </a:lstStyle>
          <a:p>
            <a:pPr>
              <a:defRPr/>
            </a:pPr>
            <a:endParaRPr lang="en-US" altLang="en-US"/>
          </a:p>
        </p:txBody>
      </p:sp>
      <p:sp>
        <p:nvSpPr>
          <p:cNvPr id="4" name="Footer Placeholder 3"/>
          <p:cNvSpPr>
            <a:spLocks noGrp="1"/>
          </p:cNvSpPr>
          <p:nvPr>
            <p:ph type="ftr" sz="quarter" idx="11"/>
          </p:nvPr>
        </p:nvSpPr>
        <p:spPr/>
        <p:txBody>
          <a:bodyPr/>
          <a:lstStyle>
            <a:lvl1pPr defTabSz="914400">
              <a:defRPr>
                <a:latin typeface="Arial" charset="0"/>
                <a:ea typeface="ＭＳ Ｐゴシック" pitchFamily="34" charset="-128"/>
                <a:cs typeface="Arial" charset="0"/>
              </a:defRPr>
            </a:lvl1pPr>
          </a:lstStyle>
          <a:p>
            <a:pPr>
              <a:defRPr/>
            </a:pPr>
            <a:endParaRPr lang="en-US" altLang="en-US"/>
          </a:p>
        </p:txBody>
      </p:sp>
      <p:sp>
        <p:nvSpPr>
          <p:cNvPr id="5" name="Slide Number Placeholder 4"/>
          <p:cNvSpPr>
            <a:spLocks noGrp="1"/>
          </p:cNvSpPr>
          <p:nvPr>
            <p:ph type="sldNum" sz="quarter" idx="12"/>
          </p:nvPr>
        </p:nvSpPr>
        <p:spPr/>
        <p:txBody>
          <a:bodyPr/>
          <a:lstStyle>
            <a:lvl1pPr defTabSz="914400">
              <a:defRPr>
                <a:latin typeface="Arial" charset="0"/>
                <a:ea typeface="ＭＳ Ｐゴシック" pitchFamily="34" charset="-128"/>
                <a:cs typeface="Arial" charset="0"/>
              </a:defRPr>
            </a:lvl1pPr>
          </a:lstStyle>
          <a:p>
            <a:pPr>
              <a:defRPr/>
            </a:pPr>
            <a:fld id="{C8AD14FF-BBDA-459B-BE44-F9145524747F}" type="slidenum">
              <a:rPr lang="en-US" altLang="en-US"/>
              <a:pPr>
                <a:defRPr/>
              </a:pPr>
              <a:t>‹#›</a:t>
            </a:fld>
            <a:endParaRPr lang="en-US" altLang="en-US"/>
          </a:p>
        </p:txBody>
      </p:sp>
    </p:spTree>
    <p:extLst>
      <p:ext uri="{BB962C8B-B14F-4D97-AF65-F5344CB8AC3E}">
        <p14:creationId xmlns:p14="http://schemas.microsoft.com/office/powerpoint/2010/main" val="73237164"/>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a:defRPr>
                <a:latin typeface="Arial" charset="0"/>
                <a:ea typeface="ＭＳ Ｐゴシック" pitchFamily="34" charset="-128"/>
                <a:cs typeface="Arial" charset="0"/>
              </a:defRPr>
            </a:lvl1pPr>
          </a:lstStyle>
          <a:p>
            <a:pPr>
              <a:defRPr/>
            </a:pPr>
            <a:endParaRPr lang="en-US" altLang="en-US"/>
          </a:p>
        </p:txBody>
      </p:sp>
      <p:sp>
        <p:nvSpPr>
          <p:cNvPr id="3" name="Footer Placeholder 2"/>
          <p:cNvSpPr>
            <a:spLocks noGrp="1"/>
          </p:cNvSpPr>
          <p:nvPr>
            <p:ph type="ftr" sz="quarter" idx="11"/>
          </p:nvPr>
        </p:nvSpPr>
        <p:spPr/>
        <p:txBody>
          <a:bodyPr/>
          <a:lstStyle>
            <a:lvl1pPr defTabSz="914400">
              <a:defRPr>
                <a:latin typeface="Arial" charset="0"/>
                <a:ea typeface="ＭＳ Ｐゴシック" pitchFamily="34" charset="-128"/>
                <a:cs typeface="Arial" charset="0"/>
              </a:defRPr>
            </a:lvl1pPr>
          </a:lstStyle>
          <a:p>
            <a:pPr>
              <a:defRPr/>
            </a:pPr>
            <a:endParaRPr lang="en-US" altLang="en-US"/>
          </a:p>
        </p:txBody>
      </p:sp>
      <p:sp>
        <p:nvSpPr>
          <p:cNvPr id="4" name="Slide Number Placeholder 3"/>
          <p:cNvSpPr>
            <a:spLocks noGrp="1"/>
          </p:cNvSpPr>
          <p:nvPr>
            <p:ph type="sldNum" sz="quarter" idx="12"/>
          </p:nvPr>
        </p:nvSpPr>
        <p:spPr/>
        <p:txBody>
          <a:bodyPr/>
          <a:lstStyle>
            <a:lvl1pPr defTabSz="914400">
              <a:defRPr>
                <a:latin typeface="Arial" charset="0"/>
                <a:ea typeface="ＭＳ Ｐゴシック" pitchFamily="34" charset="-128"/>
                <a:cs typeface="Arial" charset="0"/>
              </a:defRPr>
            </a:lvl1pPr>
          </a:lstStyle>
          <a:p>
            <a:pPr>
              <a:defRPr/>
            </a:pPr>
            <a:fld id="{558F4CEC-30B3-4AA4-9C0C-B4D02C53464B}" type="slidenum">
              <a:rPr lang="en-US" altLang="en-US"/>
              <a:pPr>
                <a:defRPr/>
              </a:pPr>
              <a:t>‹#›</a:t>
            </a:fld>
            <a:endParaRPr lang="en-US" altLang="en-US"/>
          </a:p>
        </p:txBody>
      </p:sp>
    </p:spTree>
    <p:extLst>
      <p:ext uri="{BB962C8B-B14F-4D97-AF65-F5344CB8AC3E}">
        <p14:creationId xmlns:p14="http://schemas.microsoft.com/office/powerpoint/2010/main" val="2250626099"/>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479"/>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a:defRPr>
                <a:latin typeface="Arial" charset="0"/>
                <a:ea typeface="ＭＳ Ｐゴシック" pitchFamily="34" charset="-128"/>
                <a:cs typeface="Arial" charset="0"/>
              </a:defRPr>
            </a:lvl1pPr>
          </a:lstStyle>
          <a:p>
            <a:pPr>
              <a:defRPr/>
            </a:pPr>
            <a:endParaRPr lang="en-US" altLang="en-US"/>
          </a:p>
        </p:txBody>
      </p:sp>
      <p:sp>
        <p:nvSpPr>
          <p:cNvPr id="6" name="Footer Placeholder 5"/>
          <p:cNvSpPr>
            <a:spLocks noGrp="1"/>
          </p:cNvSpPr>
          <p:nvPr>
            <p:ph type="ftr" sz="quarter" idx="11"/>
          </p:nvPr>
        </p:nvSpPr>
        <p:spPr/>
        <p:txBody>
          <a:bodyPr/>
          <a:lstStyle>
            <a:lvl1pPr defTabSz="914400">
              <a:defRPr>
                <a:latin typeface="Arial" charset="0"/>
                <a:ea typeface="ＭＳ Ｐゴシック" pitchFamily="34" charset="-128"/>
                <a:cs typeface="Arial"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defTabSz="914400">
              <a:defRPr>
                <a:latin typeface="Arial" charset="0"/>
                <a:ea typeface="ＭＳ Ｐゴシック" pitchFamily="34" charset="-128"/>
                <a:cs typeface="Arial" charset="0"/>
              </a:defRPr>
            </a:lvl1pPr>
          </a:lstStyle>
          <a:p>
            <a:pPr>
              <a:defRPr/>
            </a:pPr>
            <a:fld id="{EC1CBE7E-1DD2-4784-9119-FF2E01587B85}" type="slidenum">
              <a:rPr lang="en-US" altLang="en-US"/>
              <a:pPr>
                <a:defRPr/>
              </a:pPr>
              <a:t>‹#›</a:t>
            </a:fld>
            <a:endParaRPr lang="en-US" altLang="en-US"/>
          </a:p>
        </p:txBody>
      </p:sp>
    </p:spTree>
    <p:extLst>
      <p:ext uri="{BB962C8B-B14F-4D97-AF65-F5344CB8AC3E}">
        <p14:creationId xmlns:p14="http://schemas.microsoft.com/office/powerpoint/2010/main" val="2263790768"/>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defTabSz="914400">
              <a:defRPr>
                <a:latin typeface="Arial" charset="0"/>
                <a:ea typeface="ＭＳ Ｐゴシック" pitchFamily="34" charset="-128"/>
                <a:cs typeface="Arial" charset="0"/>
              </a:defRPr>
            </a:lvl1pPr>
          </a:lstStyle>
          <a:p>
            <a:pPr>
              <a:defRPr/>
            </a:pPr>
            <a:endParaRPr lang="en-US" altLang="en-US"/>
          </a:p>
        </p:txBody>
      </p:sp>
      <p:sp>
        <p:nvSpPr>
          <p:cNvPr id="6" name="Footer Placeholder 5"/>
          <p:cNvSpPr>
            <a:spLocks noGrp="1"/>
          </p:cNvSpPr>
          <p:nvPr>
            <p:ph type="ftr" sz="quarter" idx="11"/>
          </p:nvPr>
        </p:nvSpPr>
        <p:spPr/>
        <p:txBody>
          <a:bodyPr/>
          <a:lstStyle>
            <a:lvl1pPr defTabSz="914400">
              <a:defRPr>
                <a:latin typeface="Arial" charset="0"/>
                <a:ea typeface="ＭＳ Ｐゴシック" pitchFamily="34" charset="-128"/>
                <a:cs typeface="Arial" charset="0"/>
              </a:defRPr>
            </a:lvl1pPr>
          </a:lstStyle>
          <a:p>
            <a:pPr>
              <a:defRPr/>
            </a:pPr>
            <a:endParaRPr lang="en-US" altLang="en-US"/>
          </a:p>
        </p:txBody>
      </p:sp>
      <p:sp>
        <p:nvSpPr>
          <p:cNvPr id="7" name="Slide Number Placeholder 6"/>
          <p:cNvSpPr>
            <a:spLocks noGrp="1"/>
          </p:cNvSpPr>
          <p:nvPr>
            <p:ph type="sldNum" sz="quarter" idx="12"/>
          </p:nvPr>
        </p:nvSpPr>
        <p:spPr/>
        <p:txBody>
          <a:bodyPr/>
          <a:lstStyle>
            <a:lvl1pPr defTabSz="914400">
              <a:defRPr>
                <a:latin typeface="Arial" charset="0"/>
                <a:ea typeface="ＭＳ Ｐゴシック" pitchFamily="34" charset="-128"/>
                <a:cs typeface="Arial" charset="0"/>
              </a:defRPr>
            </a:lvl1pPr>
          </a:lstStyle>
          <a:p>
            <a:pPr>
              <a:defRPr/>
            </a:pPr>
            <a:fld id="{FA44B007-E032-4726-903F-29CFE6F7D7D0}" type="slidenum">
              <a:rPr lang="en-US" altLang="en-US"/>
              <a:pPr>
                <a:defRPr/>
              </a:pPr>
              <a:t>‹#›</a:t>
            </a:fld>
            <a:endParaRPr lang="en-US" altLang="en-US"/>
          </a:p>
        </p:txBody>
      </p:sp>
    </p:spTree>
    <p:extLst>
      <p:ext uri="{BB962C8B-B14F-4D97-AF65-F5344CB8AC3E}">
        <p14:creationId xmlns:p14="http://schemas.microsoft.com/office/powerpoint/2010/main" val="1054859776"/>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atin typeface="Arial" charset="0"/>
                <a:ea typeface="ＭＳ Ｐゴシック" pitchFamily="34" charset="-128"/>
                <a:cs typeface="Arial" charset="0"/>
              </a:defRPr>
            </a:lvl1pPr>
          </a:lstStyle>
          <a:p>
            <a:pPr>
              <a:defRPr/>
            </a:pPr>
            <a:endParaRPr lang="en-US" altLang="en-US"/>
          </a:p>
        </p:txBody>
      </p:sp>
      <p:sp>
        <p:nvSpPr>
          <p:cNvPr id="5" name="Footer Placeholder 4"/>
          <p:cNvSpPr>
            <a:spLocks noGrp="1"/>
          </p:cNvSpPr>
          <p:nvPr>
            <p:ph type="ftr" sz="quarter" idx="11"/>
          </p:nvPr>
        </p:nvSpPr>
        <p:spPr/>
        <p:txBody>
          <a:bodyPr/>
          <a:lstStyle>
            <a:lvl1pPr defTabSz="914400">
              <a:defRPr>
                <a:latin typeface="Arial" charset="0"/>
                <a:ea typeface="ＭＳ Ｐゴシック" pitchFamily="34" charset="-128"/>
                <a:cs typeface="Arial"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defTabSz="914400">
              <a:defRPr>
                <a:latin typeface="Arial" charset="0"/>
                <a:ea typeface="ＭＳ Ｐゴシック" pitchFamily="34" charset="-128"/>
                <a:cs typeface="Arial" charset="0"/>
              </a:defRPr>
            </a:lvl1pPr>
          </a:lstStyle>
          <a:p>
            <a:pPr>
              <a:defRPr/>
            </a:pPr>
            <a:fld id="{568CF5B5-0F27-4589-B5B3-6D5310339D01}" type="slidenum">
              <a:rPr lang="en-US" altLang="en-US"/>
              <a:pPr>
                <a:defRPr/>
              </a:pPr>
              <a:t>‹#›</a:t>
            </a:fld>
            <a:endParaRPr lang="en-US" altLang="en-US"/>
          </a:p>
        </p:txBody>
      </p:sp>
    </p:spTree>
    <p:extLst>
      <p:ext uri="{BB962C8B-B14F-4D97-AF65-F5344CB8AC3E}">
        <p14:creationId xmlns:p14="http://schemas.microsoft.com/office/powerpoint/2010/main" val="1985768691"/>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6227" y="577850"/>
            <a:ext cx="2025650" cy="54117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46318" y="577850"/>
            <a:ext cx="5927725" cy="54117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a:defRPr>
                <a:latin typeface="Arial" charset="0"/>
                <a:ea typeface="ＭＳ Ｐゴシック" pitchFamily="34" charset="-128"/>
                <a:cs typeface="Arial" charset="0"/>
              </a:defRPr>
            </a:lvl1pPr>
          </a:lstStyle>
          <a:p>
            <a:pPr>
              <a:defRPr/>
            </a:pPr>
            <a:endParaRPr lang="en-US" altLang="en-US"/>
          </a:p>
        </p:txBody>
      </p:sp>
      <p:sp>
        <p:nvSpPr>
          <p:cNvPr id="5" name="Footer Placeholder 4"/>
          <p:cNvSpPr>
            <a:spLocks noGrp="1"/>
          </p:cNvSpPr>
          <p:nvPr>
            <p:ph type="ftr" sz="quarter" idx="11"/>
          </p:nvPr>
        </p:nvSpPr>
        <p:spPr/>
        <p:txBody>
          <a:bodyPr/>
          <a:lstStyle>
            <a:lvl1pPr defTabSz="914400">
              <a:defRPr>
                <a:latin typeface="Arial" charset="0"/>
                <a:ea typeface="ＭＳ Ｐゴシック" pitchFamily="34" charset="-128"/>
                <a:cs typeface="Arial"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defTabSz="914400">
              <a:defRPr>
                <a:latin typeface="Arial" charset="0"/>
                <a:ea typeface="ＭＳ Ｐゴシック" pitchFamily="34" charset="-128"/>
                <a:cs typeface="Arial" charset="0"/>
              </a:defRPr>
            </a:lvl1pPr>
          </a:lstStyle>
          <a:p>
            <a:pPr>
              <a:defRPr/>
            </a:pPr>
            <a:fld id="{A041DD45-F936-4AA3-83FB-9E5B7CAA565D}" type="slidenum">
              <a:rPr lang="en-US" altLang="en-US"/>
              <a:pPr>
                <a:defRPr/>
              </a:pPr>
              <a:t>‹#›</a:t>
            </a:fld>
            <a:endParaRPr lang="en-US" altLang="en-US"/>
          </a:p>
        </p:txBody>
      </p:sp>
    </p:spTree>
    <p:extLst>
      <p:ext uri="{BB962C8B-B14F-4D97-AF65-F5344CB8AC3E}">
        <p14:creationId xmlns:p14="http://schemas.microsoft.com/office/powerpoint/2010/main" val="2409685704"/>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p:cNvSpPr/>
          <p:nvPr userDrawn="1"/>
        </p:nvSpPr>
        <p:spPr>
          <a:xfrm>
            <a:off x="0" y="466"/>
            <a:ext cx="9144000" cy="695325"/>
          </a:xfrm>
          <a:prstGeom prst="rect">
            <a:avLst/>
          </a:prstGeom>
          <a:solidFill>
            <a:srgbClr val="49A942"/>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200">
              <a:solidFill>
                <a:prstClr val="white"/>
              </a:solidFill>
            </a:endParaRPr>
          </a:p>
        </p:txBody>
      </p:sp>
      <p:sp>
        <p:nvSpPr>
          <p:cNvPr id="2" name="Title 1"/>
          <p:cNvSpPr>
            <a:spLocks noGrp="1"/>
          </p:cNvSpPr>
          <p:nvPr>
            <p:ph type="title"/>
          </p:nvPr>
        </p:nvSpPr>
        <p:spPr>
          <a:xfrm>
            <a:off x="570460" y="-223838"/>
            <a:ext cx="8229362" cy="1143000"/>
          </a:xfrm>
        </p:spPr>
        <p:txBody>
          <a:bodyPr/>
          <a:lstStyle>
            <a:lvl1pPr algn="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457321" y="1166022"/>
            <a:ext cx="8229362" cy="4525963"/>
          </a:xfrm>
        </p:spPr>
        <p:txBody>
          <a:bodyPr/>
          <a:lstStyle>
            <a:lvl1pPr>
              <a:buClr>
                <a:srgbClr val="00B050"/>
              </a:buClr>
              <a:defRPr>
                <a:latin typeface="Arial" panose="020B0604020202020204" pitchFamily="34" charset="0"/>
                <a:cs typeface="Arial" panose="020B0604020202020204" pitchFamily="34" charset="0"/>
              </a:defRPr>
            </a:lvl1pPr>
            <a:lvl2pPr>
              <a:buClr>
                <a:srgbClr val="00B050"/>
              </a:buClr>
              <a:defRPr>
                <a:latin typeface="Arial" panose="020B0604020202020204" pitchFamily="34" charset="0"/>
                <a:cs typeface="Arial" panose="020B0604020202020204" pitchFamily="34" charset="0"/>
              </a:defRPr>
            </a:lvl2pPr>
            <a:lvl3pPr>
              <a:buClr>
                <a:srgbClr val="00B050"/>
              </a:buClr>
              <a:defRPr>
                <a:latin typeface="Arial" panose="020B0604020202020204" pitchFamily="34" charset="0"/>
                <a:cs typeface="Arial" panose="020B0604020202020204" pitchFamily="34" charset="0"/>
              </a:defRPr>
            </a:lvl3pPr>
            <a:lvl4pPr>
              <a:buClr>
                <a:srgbClr val="00B050"/>
              </a:buClr>
              <a:defRPr>
                <a:latin typeface="Arial" panose="020B0604020202020204" pitchFamily="34" charset="0"/>
                <a:cs typeface="Arial" panose="020B0604020202020204" pitchFamily="34" charset="0"/>
              </a:defRPr>
            </a:lvl4pPr>
            <a:lvl5pPr>
              <a:buClr>
                <a:srgbClr val="00B050"/>
              </a:buCl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CEBB8B1-8F23-4814-AAC1-239B973A1BC7}" type="datetimeFigureOut">
              <a:rPr lang="en-US">
                <a:solidFill>
                  <a:prstClr val="black">
                    <a:tint val="75000"/>
                  </a:prstClr>
                </a:solidFill>
              </a:rPr>
              <a:pPr>
                <a:defRPr/>
              </a:pPr>
              <a:t>5/9/18</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173AB6AC-38CA-4EA1-B5F3-DC53158C718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6727853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547690" y="577850"/>
            <a:ext cx="7618412" cy="609600"/>
          </a:xfrm>
        </p:spPr>
        <p:txBody>
          <a:bodyPr/>
          <a:lstStyle/>
          <a:p>
            <a:r>
              <a:rPr lang="en-US"/>
              <a:t>Click to edit Master title style</a:t>
            </a:r>
          </a:p>
        </p:txBody>
      </p:sp>
      <p:sp>
        <p:nvSpPr>
          <p:cNvPr id="3" name="Table Placeholder 2"/>
          <p:cNvSpPr>
            <a:spLocks noGrp="1"/>
          </p:cNvSpPr>
          <p:nvPr>
            <p:ph type="tbl" idx="1"/>
          </p:nvPr>
        </p:nvSpPr>
        <p:spPr>
          <a:xfrm>
            <a:off x="546101" y="1506538"/>
            <a:ext cx="8105775" cy="4483100"/>
          </a:xfrm>
        </p:spPr>
        <p:txBody>
          <a:bodyPr/>
          <a:lstStyle/>
          <a:p>
            <a:pPr lvl="0"/>
            <a:endParaRPr lang="en-US" noProof="0"/>
          </a:p>
        </p:txBody>
      </p:sp>
      <p:sp>
        <p:nvSpPr>
          <p:cNvPr id="4" name="Date Placeholder 3"/>
          <p:cNvSpPr>
            <a:spLocks noGrp="1"/>
          </p:cNvSpPr>
          <p:nvPr>
            <p:ph type="dt" sz="half" idx="10"/>
          </p:nvPr>
        </p:nvSpPr>
        <p:spPr/>
        <p:txBody>
          <a:bodyPr/>
          <a:lstStyle>
            <a:lvl1pPr defTabSz="914400">
              <a:defRPr>
                <a:latin typeface="Arial" charset="0"/>
                <a:ea typeface="ＭＳ Ｐゴシック" pitchFamily="34" charset="-128"/>
                <a:cs typeface="Arial" charset="0"/>
              </a:defRPr>
            </a:lvl1pPr>
          </a:lstStyle>
          <a:p>
            <a:pPr>
              <a:defRPr/>
            </a:pPr>
            <a:endParaRPr lang="en-US" altLang="en-US"/>
          </a:p>
        </p:txBody>
      </p:sp>
      <p:sp>
        <p:nvSpPr>
          <p:cNvPr id="5" name="Footer Placeholder 4"/>
          <p:cNvSpPr>
            <a:spLocks noGrp="1"/>
          </p:cNvSpPr>
          <p:nvPr>
            <p:ph type="ftr" sz="quarter" idx="11"/>
          </p:nvPr>
        </p:nvSpPr>
        <p:spPr/>
        <p:txBody>
          <a:bodyPr/>
          <a:lstStyle>
            <a:lvl1pPr defTabSz="914400">
              <a:defRPr>
                <a:latin typeface="Arial" charset="0"/>
                <a:ea typeface="ＭＳ Ｐゴシック" pitchFamily="34" charset="-128"/>
                <a:cs typeface="Arial" charset="0"/>
              </a:defRPr>
            </a:lvl1pPr>
          </a:lstStyle>
          <a:p>
            <a:pPr>
              <a:defRPr/>
            </a:pPr>
            <a:endParaRPr lang="en-US" altLang="en-US"/>
          </a:p>
        </p:txBody>
      </p:sp>
      <p:sp>
        <p:nvSpPr>
          <p:cNvPr id="6" name="Slide Number Placeholder 5"/>
          <p:cNvSpPr>
            <a:spLocks noGrp="1"/>
          </p:cNvSpPr>
          <p:nvPr>
            <p:ph type="sldNum" sz="quarter" idx="12"/>
          </p:nvPr>
        </p:nvSpPr>
        <p:spPr/>
        <p:txBody>
          <a:bodyPr/>
          <a:lstStyle>
            <a:lvl1pPr defTabSz="914400">
              <a:defRPr>
                <a:latin typeface="Arial" charset="0"/>
                <a:ea typeface="ＭＳ Ｐゴシック" pitchFamily="34" charset="-128"/>
                <a:cs typeface="Arial" charset="0"/>
              </a:defRPr>
            </a:lvl1pPr>
          </a:lstStyle>
          <a:p>
            <a:pPr>
              <a:defRPr/>
            </a:pPr>
            <a:fld id="{7FF469F6-5E9A-4391-B35F-D8304EEA07D3}" type="slidenum">
              <a:rPr lang="en-US" altLang="en-US"/>
              <a:pPr>
                <a:defRPr/>
              </a:pPr>
              <a:t>‹#›</a:t>
            </a:fld>
            <a:endParaRPr lang="en-US" altLang="en-US"/>
          </a:p>
        </p:txBody>
      </p:sp>
    </p:spTree>
    <p:extLst>
      <p:ext uri="{BB962C8B-B14F-4D97-AF65-F5344CB8AC3E}">
        <p14:creationId xmlns:p14="http://schemas.microsoft.com/office/powerpoint/2010/main" val="3910091610"/>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9" name="Picture 8"/>
          <p:cNvPicPr>
            <a:picLocks noChangeAspect="1"/>
          </p:cNvPicPr>
          <p:nvPr userDrawn="1"/>
        </p:nvPicPr>
        <p:blipFill rotWithShape="1">
          <a:blip r:embed="rId2" cstate="print">
            <a:extLst>
              <a:ext uri="{BEBA8EAE-BF5A-486C-A8C5-ECC9F3942E4B}">
                <a14:imgProps xmlns:a14="http://schemas.microsoft.com/office/drawing/2010/main">
                  <a14:imgLayer r:embed="rId3">
                    <a14:imgEffect>
                      <a14:saturation sat="128000"/>
                    </a14:imgEffect>
                  </a14:imgLayer>
                </a14:imgProps>
              </a:ext>
              <a:ext uri="{28A0092B-C50C-407E-A947-70E740481C1C}">
                <a14:useLocalDpi xmlns:a14="http://schemas.microsoft.com/office/drawing/2010/main"/>
              </a:ext>
            </a:extLst>
          </a:blip>
          <a:srcRect/>
          <a:stretch/>
        </p:blipFill>
        <p:spPr>
          <a:xfrm>
            <a:off x="2" y="0"/>
            <a:ext cx="9143997" cy="6858000"/>
          </a:xfrm>
          <a:prstGeom prst="rect">
            <a:avLst/>
          </a:prstGeom>
        </p:spPr>
      </p:pic>
      <p:sp>
        <p:nvSpPr>
          <p:cNvPr id="8" name="Rectangle 7"/>
          <p:cNvSpPr/>
          <p:nvPr userDrawn="1"/>
        </p:nvSpPr>
        <p:spPr>
          <a:xfrm>
            <a:off x="304800" y="-4558"/>
            <a:ext cx="2717800" cy="1604758"/>
          </a:xfrm>
          <a:prstGeom prst="rect">
            <a:avLst/>
          </a:prstGeom>
          <a:solidFill>
            <a:srgbClr val="3D9B35">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7" name="Rectangle 6"/>
          <p:cNvSpPr/>
          <p:nvPr userDrawn="1"/>
        </p:nvSpPr>
        <p:spPr>
          <a:xfrm>
            <a:off x="1424653" y="3220278"/>
            <a:ext cx="7719389" cy="1496126"/>
          </a:xfrm>
          <a:prstGeom prst="rect">
            <a:avLst/>
          </a:prstGeom>
          <a:solidFill>
            <a:srgbClr val="3D9B35">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 name="Title 1"/>
          <p:cNvSpPr>
            <a:spLocks noGrp="1"/>
          </p:cNvSpPr>
          <p:nvPr>
            <p:ph type="ctrTitle" hasCustomPrompt="1"/>
          </p:nvPr>
        </p:nvSpPr>
        <p:spPr>
          <a:xfrm>
            <a:off x="1424718" y="3220278"/>
            <a:ext cx="7340408" cy="1486658"/>
          </a:xfrm>
        </p:spPr>
        <p:txBody>
          <a:bodyPr anchor="b">
            <a:normAutofit/>
          </a:bodyPr>
          <a:lstStyle>
            <a:lvl1pPr algn="r">
              <a:defRPr sz="4800"/>
            </a:lvl1pPr>
          </a:lstStyle>
          <a:p>
            <a:r>
              <a:rPr lang="en-US" dirty="0"/>
              <a:t>CLICK TO EDIT MASTER TITLE STYLE</a:t>
            </a:r>
          </a:p>
        </p:txBody>
      </p:sp>
      <p:pic>
        <p:nvPicPr>
          <p:cNvPr id="11" name="Picture 6" descr="NLGWhite.png"/>
          <p:cNvPicPr>
            <a:picLocks noChangeAspect="1"/>
          </p:cNvPicPr>
          <p:nvPr userDrawn="1"/>
        </p:nvPicPr>
        <p:blipFill>
          <a:blip r:embed="rId4"/>
          <a:srcRect/>
          <a:stretch>
            <a:fillRect/>
          </a:stretch>
        </p:blipFill>
        <p:spPr bwMode="auto">
          <a:xfrm>
            <a:off x="483847" y="468358"/>
            <a:ext cx="2361359" cy="928643"/>
          </a:xfrm>
          <a:prstGeom prst="rect">
            <a:avLst/>
          </a:prstGeom>
          <a:noFill/>
          <a:ln w="9525">
            <a:noFill/>
            <a:miter lim="800000"/>
            <a:headEnd/>
            <a:tailEnd/>
          </a:ln>
        </p:spPr>
      </p:pic>
      <p:sp>
        <p:nvSpPr>
          <p:cNvPr id="12" name="TextBox 11"/>
          <p:cNvSpPr txBox="1"/>
          <p:nvPr userDrawn="1"/>
        </p:nvSpPr>
        <p:spPr>
          <a:xfrm>
            <a:off x="214836" y="5442475"/>
            <a:ext cx="8387268" cy="1246495"/>
          </a:xfrm>
          <a:prstGeom prst="rect">
            <a:avLst/>
          </a:prstGeom>
          <a:noFill/>
        </p:spPr>
        <p:txBody>
          <a:bodyPr wrap="square">
            <a:spAutoFit/>
          </a:bodyPr>
          <a:lstStyle/>
          <a:p>
            <a:pPr algn="just" defTabSz="457200" fontAlgn="base">
              <a:spcBef>
                <a:spcPct val="0"/>
              </a:spcBef>
              <a:spcAft>
                <a:spcPts val="600"/>
              </a:spcAft>
              <a:defRPr/>
            </a:pPr>
            <a:r>
              <a:rPr lang="en-US" sz="1000" b="1" dirty="0">
                <a:solidFill>
                  <a:srgbClr val="FFFFFF"/>
                </a:solidFill>
              </a:rPr>
              <a:t>National Life Insurance Company</a:t>
            </a:r>
            <a:r>
              <a:rPr lang="en-US" sz="1000" b="1" baseline="30000" dirty="0">
                <a:solidFill>
                  <a:srgbClr val="FFFFFF"/>
                </a:solidFill>
              </a:rPr>
              <a:t>®</a:t>
            </a:r>
            <a:r>
              <a:rPr lang="en-US" sz="1000" b="1" dirty="0">
                <a:solidFill>
                  <a:srgbClr val="FFFFFF"/>
                </a:solidFill>
              </a:rPr>
              <a:t> | Life Insurance Company of the Southwest</a:t>
            </a:r>
            <a:r>
              <a:rPr lang="en-US" sz="1000" b="1" baseline="30000" dirty="0">
                <a:solidFill>
                  <a:srgbClr val="FFFFFF"/>
                </a:solidFill>
              </a:rPr>
              <a:t>®</a:t>
            </a:r>
            <a:endParaRPr lang="en-US" sz="1200" dirty="0">
              <a:solidFill>
                <a:srgbClr val="FFFFFF"/>
              </a:solidFill>
            </a:endParaRPr>
          </a:p>
          <a:p>
            <a:pPr algn="just" defTabSz="457200" fontAlgn="base">
              <a:spcBef>
                <a:spcPct val="0"/>
              </a:spcBef>
              <a:spcAft>
                <a:spcPts val="600"/>
              </a:spcAft>
              <a:defRPr/>
            </a:pPr>
            <a:r>
              <a:rPr lang="en-US" sz="1000" dirty="0">
                <a:solidFill>
                  <a:srgbClr val="FFFFFF"/>
                </a:solidFill>
              </a:rPr>
              <a:t>National Life Group is a trade name of National Life Insurance Company, Montpelier, VT, Life Insurance Company of the Southwest (LSW), Addison, TX and their affiliates. Each company of NL Group is solely responsible for its own financial condition and contractual obligations. LSW is not an authorized insurer in New York and does not conduct insurance business in New York.</a:t>
            </a:r>
          </a:p>
          <a:p>
            <a:pPr algn="just" defTabSz="457200" fontAlgn="base">
              <a:spcBef>
                <a:spcPct val="0"/>
              </a:spcBef>
              <a:spcAft>
                <a:spcPts val="600"/>
              </a:spcAft>
              <a:defRPr/>
            </a:pPr>
            <a:endParaRPr lang="en-US" sz="1000" dirty="0">
              <a:solidFill>
                <a:prstClr val="white"/>
              </a:solidFill>
            </a:endParaRPr>
          </a:p>
          <a:p>
            <a:pPr algn="just" defTabSz="457200" fontAlgn="base">
              <a:spcBef>
                <a:spcPct val="0"/>
              </a:spcBef>
              <a:spcAft>
                <a:spcPts val="600"/>
              </a:spcAft>
              <a:defRPr/>
            </a:pPr>
            <a:r>
              <a:rPr lang="en-US" sz="1000" dirty="0">
                <a:solidFill>
                  <a:prstClr val="white"/>
                </a:solidFill>
              </a:rPr>
              <a:t>TC89351(0316)1</a:t>
            </a:r>
          </a:p>
        </p:txBody>
      </p:sp>
    </p:spTree>
    <p:extLst>
      <p:ext uri="{BB962C8B-B14F-4D97-AF65-F5344CB8AC3E}">
        <p14:creationId xmlns:p14="http://schemas.microsoft.com/office/powerpoint/2010/main" val="29568390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 name="Rectangle 8"/>
          <p:cNvSpPr/>
          <p:nvPr userDrawn="1"/>
        </p:nvSpPr>
        <p:spPr>
          <a:xfrm>
            <a:off x="1588" y="2432925"/>
            <a:ext cx="9144000" cy="4425163"/>
          </a:xfrm>
          <a:prstGeom prst="rect">
            <a:avLst/>
          </a:prstGeom>
          <a:gradFill flip="none" rotWithShape="1">
            <a:gsLst>
              <a:gs pos="0">
                <a:schemeClr val="tx1">
                  <a:alpha val="50000"/>
                </a:schemeClr>
              </a:gs>
              <a:gs pos="100000">
                <a:schemeClr val="tx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8" name="Rectangle 7"/>
          <p:cNvSpPr/>
          <p:nvPr userDrawn="1"/>
        </p:nvSpPr>
        <p:spPr>
          <a:xfrm>
            <a:off x="-1" y="597891"/>
            <a:ext cx="4572001" cy="1834946"/>
          </a:xfrm>
          <a:prstGeom prst="rect">
            <a:avLst/>
          </a:prstGeom>
          <a:solidFill>
            <a:srgbClr val="3D9B35">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7" name="Rectangle 6"/>
          <p:cNvSpPr/>
          <p:nvPr userDrawn="1"/>
        </p:nvSpPr>
        <p:spPr>
          <a:xfrm>
            <a:off x="1424653" y="3220278"/>
            <a:ext cx="7719389" cy="1496126"/>
          </a:xfrm>
          <a:prstGeom prst="rect">
            <a:avLst/>
          </a:prstGeom>
          <a:solidFill>
            <a:srgbClr val="3D9B35">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 name="Title 1"/>
          <p:cNvSpPr>
            <a:spLocks noGrp="1"/>
          </p:cNvSpPr>
          <p:nvPr>
            <p:ph type="ctrTitle" hasCustomPrompt="1"/>
          </p:nvPr>
        </p:nvSpPr>
        <p:spPr>
          <a:xfrm>
            <a:off x="1424718" y="3220278"/>
            <a:ext cx="7340408" cy="1486658"/>
          </a:xfrm>
        </p:spPr>
        <p:txBody>
          <a:bodyPr anchor="b">
            <a:normAutofit/>
          </a:bodyPr>
          <a:lstStyle>
            <a:lvl1pPr algn="r">
              <a:defRPr sz="4800"/>
            </a:lvl1pPr>
          </a:lstStyle>
          <a:p>
            <a:r>
              <a:rPr lang="en-US" dirty="0"/>
              <a:t>CLICK TO EDIT MASTER TITLE STYLE</a:t>
            </a:r>
          </a:p>
        </p:txBody>
      </p:sp>
      <p:pic>
        <p:nvPicPr>
          <p:cNvPr id="11" name="Picture 6" descr="NLGWhite.png"/>
          <p:cNvPicPr>
            <a:picLocks noChangeAspect="1"/>
          </p:cNvPicPr>
          <p:nvPr userDrawn="1"/>
        </p:nvPicPr>
        <p:blipFill>
          <a:blip r:embed="rId3"/>
          <a:srcRect/>
          <a:stretch>
            <a:fillRect/>
          </a:stretch>
        </p:blipFill>
        <p:spPr bwMode="auto">
          <a:xfrm>
            <a:off x="923853" y="857792"/>
            <a:ext cx="3423418" cy="1346315"/>
          </a:xfrm>
          <a:prstGeom prst="rect">
            <a:avLst/>
          </a:prstGeom>
          <a:noFill/>
          <a:ln w="9525">
            <a:noFill/>
            <a:miter lim="800000"/>
            <a:headEnd/>
            <a:tailEnd/>
          </a:ln>
        </p:spPr>
      </p:pic>
      <p:sp>
        <p:nvSpPr>
          <p:cNvPr id="10" name="TextBox 9"/>
          <p:cNvSpPr txBox="1"/>
          <p:nvPr userDrawn="1"/>
        </p:nvSpPr>
        <p:spPr>
          <a:xfrm>
            <a:off x="214836" y="5417075"/>
            <a:ext cx="8387268" cy="1246495"/>
          </a:xfrm>
          <a:prstGeom prst="rect">
            <a:avLst/>
          </a:prstGeom>
          <a:noFill/>
        </p:spPr>
        <p:txBody>
          <a:bodyPr wrap="square">
            <a:spAutoFit/>
          </a:bodyPr>
          <a:lstStyle/>
          <a:p>
            <a:pPr algn="just" defTabSz="457200" fontAlgn="base">
              <a:spcBef>
                <a:spcPct val="0"/>
              </a:spcBef>
              <a:spcAft>
                <a:spcPts val="600"/>
              </a:spcAft>
              <a:defRPr/>
            </a:pPr>
            <a:r>
              <a:rPr lang="en-US" sz="1000" b="1" dirty="0">
                <a:solidFill>
                  <a:srgbClr val="FFFFFF"/>
                </a:solidFill>
              </a:rPr>
              <a:t>National Life Insurance Company</a:t>
            </a:r>
            <a:r>
              <a:rPr lang="en-US" sz="1000" b="1" baseline="30000" dirty="0">
                <a:solidFill>
                  <a:srgbClr val="FFFFFF"/>
                </a:solidFill>
              </a:rPr>
              <a:t>®</a:t>
            </a:r>
            <a:r>
              <a:rPr lang="en-US" sz="1000" b="1" dirty="0">
                <a:solidFill>
                  <a:srgbClr val="FFFFFF"/>
                </a:solidFill>
              </a:rPr>
              <a:t> | Life Insurance Company of the Southwest</a:t>
            </a:r>
            <a:r>
              <a:rPr lang="en-US" sz="1000" b="1" baseline="30000" dirty="0">
                <a:solidFill>
                  <a:srgbClr val="FFFFFF"/>
                </a:solidFill>
              </a:rPr>
              <a:t>®</a:t>
            </a:r>
            <a:endParaRPr lang="en-US" sz="1200" dirty="0">
              <a:solidFill>
                <a:srgbClr val="FFFFFF"/>
              </a:solidFill>
            </a:endParaRPr>
          </a:p>
          <a:p>
            <a:pPr algn="just" defTabSz="457200" fontAlgn="base">
              <a:spcBef>
                <a:spcPct val="0"/>
              </a:spcBef>
              <a:spcAft>
                <a:spcPts val="600"/>
              </a:spcAft>
              <a:defRPr/>
            </a:pPr>
            <a:r>
              <a:rPr lang="en-US" sz="1000" dirty="0">
                <a:solidFill>
                  <a:srgbClr val="FFFFFF"/>
                </a:solidFill>
              </a:rPr>
              <a:t>National Life Group is a trade name of National Life Insurance Company, Montpelier, VT, Life Insurance Company of the Southwest (LSW), Addison, TX and their affiliates. Each company of NL Group is solely responsible for its own financial condition and contractual obligations. LSW is not an authorized insurer in New York and does not conduct insurance business in New York.</a:t>
            </a:r>
          </a:p>
          <a:p>
            <a:pPr algn="just" defTabSz="457200" fontAlgn="base">
              <a:spcBef>
                <a:spcPct val="0"/>
              </a:spcBef>
              <a:spcAft>
                <a:spcPts val="600"/>
              </a:spcAft>
              <a:defRPr/>
            </a:pPr>
            <a:endParaRPr lang="en-US" sz="1000" dirty="0">
              <a:solidFill>
                <a:prstClr val="white"/>
              </a:solidFill>
            </a:endParaRPr>
          </a:p>
          <a:p>
            <a:pPr algn="just" defTabSz="457200" fontAlgn="base">
              <a:spcBef>
                <a:spcPct val="0"/>
              </a:spcBef>
              <a:spcAft>
                <a:spcPts val="600"/>
              </a:spcAft>
              <a:defRPr/>
            </a:pPr>
            <a:r>
              <a:rPr lang="en-US" sz="1000" dirty="0">
                <a:solidFill>
                  <a:prstClr val="white"/>
                </a:solidFill>
              </a:rPr>
              <a:t>TCXXXXX(MMYY)Y</a:t>
            </a:r>
          </a:p>
        </p:txBody>
      </p:sp>
    </p:spTree>
    <p:extLst>
      <p:ext uri="{BB962C8B-B14F-4D97-AF65-F5344CB8AC3E}">
        <p14:creationId xmlns:p14="http://schemas.microsoft.com/office/powerpoint/2010/main" val="341674670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8" y="-7120"/>
            <a:ext cx="9145589" cy="6865120"/>
          </a:xfrm>
          <a:prstGeom prst="rect">
            <a:avLst/>
          </a:prstGeom>
        </p:spPr>
      </p:pic>
      <p:sp>
        <p:nvSpPr>
          <p:cNvPr id="9" name="Rectangle 8"/>
          <p:cNvSpPr/>
          <p:nvPr userDrawn="1"/>
        </p:nvSpPr>
        <p:spPr>
          <a:xfrm>
            <a:off x="1588" y="2432925"/>
            <a:ext cx="9144000" cy="4425163"/>
          </a:xfrm>
          <a:prstGeom prst="rect">
            <a:avLst/>
          </a:prstGeom>
          <a:gradFill flip="none" rotWithShape="1">
            <a:gsLst>
              <a:gs pos="0">
                <a:schemeClr val="tx1">
                  <a:alpha val="50000"/>
                </a:schemeClr>
              </a:gs>
              <a:gs pos="100000">
                <a:schemeClr val="tx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3" name="Rectangle 12"/>
          <p:cNvSpPr/>
          <p:nvPr userDrawn="1"/>
        </p:nvSpPr>
        <p:spPr>
          <a:xfrm>
            <a:off x="44" y="0"/>
            <a:ext cx="7381037" cy="6858000"/>
          </a:xfrm>
          <a:prstGeom prst="rect">
            <a:avLst/>
          </a:prstGeom>
          <a:gradFill flip="none" rotWithShape="1">
            <a:gsLst>
              <a:gs pos="0">
                <a:schemeClr val="bg1">
                  <a:shade val="30000"/>
                  <a:satMod val="115000"/>
                  <a:alpha val="0"/>
                </a:schemeClr>
              </a:gs>
              <a:gs pos="43000">
                <a:srgbClr val="FFDE75">
                  <a:alpha val="20784"/>
                </a:srgbClr>
              </a:gs>
              <a:gs pos="100000">
                <a:schemeClr val="bg1">
                  <a:shade val="100000"/>
                  <a:satMod val="115000"/>
                  <a:alpha val="76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0" name="TextBox 9"/>
          <p:cNvSpPr txBox="1"/>
          <p:nvPr userDrawn="1"/>
        </p:nvSpPr>
        <p:spPr>
          <a:xfrm>
            <a:off x="214836" y="5417075"/>
            <a:ext cx="8387268" cy="1246495"/>
          </a:xfrm>
          <a:prstGeom prst="rect">
            <a:avLst/>
          </a:prstGeom>
          <a:noFill/>
        </p:spPr>
        <p:txBody>
          <a:bodyPr wrap="square">
            <a:spAutoFit/>
          </a:bodyPr>
          <a:lstStyle/>
          <a:p>
            <a:pPr algn="just" defTabSz="457200" fontAlgn="base">
              <a:spcBef>
                <a:spcPct val="0"/>
              </a:spcBef>
              <a:spcAft>
                <a:spcPts val="600"/>
              </a:spcAft>
              <a:defRPr/>
            </a:pPr>
            <a:r>
              <a:rPr lang="en-US" sz="1000" b="1" dirty="0">
                <a:solidFill>
                  <a:srgbClr val="FFFFFF"/>
                </a:solidFill>
              </a:rPr>
              <a:t>National Life Insurance Company</a:t>
            </a:r>
            <a:r>
              <a:rPr lang="en-US" sz="1000" b="1" baseline="30000" dirty="0">
                <a:solidFill>
                  <a:srgbClr val="FFFFFF"/>
                </a:solidFill>
              </a:rPr>
              <a:t>®</a:t>
            </a:r>
            <a:r>
              <a:rPr lang="en-US" sz="1000" b="1" dirty="0">
                <a:solidFill>
                  <a:srgbClr val="FFFFFF"/>
                </a:solidFill>
              </a:rPr>
              <a:t> | Life Insurance Company of the Southwest</a:t>
            </a:r>
            <a:r>
              <a:rPr lang="en-US" sz="1000" b="1" baseline="30000" dirty="0">
                <a:solidFill>
                  <a:srgbClr val="FFFFFF"/>
                </a:solidFill>
              </a:rPr>
              <a:t>®</a:t>
            </a:r>
            <a:endParaRPr lang="en-US" sz="1200" dirty="0">
              <a:solidFill>
                <a:srgbClr val="FFFFFF"/>
              </a:solidFill>
            </a:endParaRPr>
          </a:p>
          <a:p>
            <a:pPr algn="just" defTabSz="457200" fontAlgn="base">
              <a:spcBef>
                <a:spcPct val="0"/>
              </a:spcBef>
              <a:spcAft>
                <a:spcPts val="600"/>
              </a:spcAft>
              <a:defRPr/>
            </a:pPr>
            <a:r>
              <a:rPr lang="en-US" sz="1000" dirty="0">
                <a:solidFill>
                  <a:srgbClr val="FFFFFF"/>
                </a:solidFill>
              </a:rPr>
              <a:t>National Life Group is a trade name of National Life Insurance Company, Montpelier, VT, Life Insurance Company of the Southwest (LSW), Addison, TX and their affiliates. Each company of NL Group is solely responsible for its own financial condition and contractual obligations. LSW is not an authorized insurer in New York and does not conduct insurance business in New York.</a:t>
            </a:r>
          </a:p>
          <a:p>
            <a:pPr algn="just" defTabSz="457200" fontAlgn="base">
              <a:spcBef>
                <a:spcPct val="0"/>
              </a:spcBef>
              <a:spcAft>
                <a:spcPts val="600"/>
              </a:spcAft>
              <a:defRPr/>
            </a:pPr>
            <a:endParaRPr lang="en-US" sz="1000" dirty="0">
              <a:solidFill>
                <a:prstClr val="white"/>
              </a:solidFill>
            </a:endParaRPr>
          </a:p>
          <a:p>
            <a:pPr algn="just" defTabSz="457200" fontAlgn="base">
              <a:spcBef>
                <a:spcPct val="0"/>
              </a:spcBef>
              <a:spcAft>
                <a:spcPts val="600"/>
              </a:spcAft>
              <a:defRPr/>
            </a:pPr>
            <a:r>
              <a:rPr lang="en-US" sz="1000" dirty="0">
                <a:solidFill>
                  <a:prstClr val="white"/>
                </a:solidFill>
              </a:rPr>
              <a:t>TCXXXXX(MMYY)Y</a:t>
            </a:r>
          </a:p>
        </p:txBody>
      </p:sp>
      <p:sp>
        <p:nvSpPr>
          <p:cNvPr id="7" name="Rectangle 6"/>
          <p:cNvSpPr/>
          <p:nvPr userDrawn="1"/>
        </p:nvSpPr>
        <p:spPr>
          <a:xfrm>
            <a:off x="1424653" y="3220278"/>
            <a:ext cx="7719389" cy="1496126"/>
          </a:xfrm>
          <a:prstGeom prst="rect">
            <a:avLst/>
          </a:prstGeom>
          <a:solidFill>
            <a:srgbClr val="3D9B35">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 name="Title 1"/>
          <p:cNvSpPr>
            <a:spLocks noGrp="1"/>
          </p:cNvSpPr>
          <p:nvPr>
            <p:ph type="ctrTitle" hasCustomPrompt="1"/>
          </p:nvPr>
        </p:nvSpPr>
        <p:spPr>
          <a:xfrm>
            <a:off x="1424718" y="3220278"/>
            <a:ext cx="7340408" cy="1486658"/>
          </a:xfrm>
        </p:spPr>
        <p:txBody>
          <a:bodyPr anchor="b">
            <a:normAutofit/>
          </a:bodyPr>
          <a:lstStyle>
            <a:lvl1pPr algn="r">
              <a:defRPr sz="4800"/>
            </a:lvl1pPr>
          </a:lstStyle>
          <a:p>
            <a:r>
              <a:rPr lang="en-US" dirty="0"/>
              <a:t>CLICK TO EDIT MASTER TITLE STYLE</a:t>
            </a:r>
          </a:p>
        </p:txBody>
      </p:sp>
      <p:sp>
        <p:nvSpPr>
          <p:cNvPr id="8" name="Rectangle 7"/>
          <p:cNvSpPr/>
          <p:nvPr userDrawn="1"/>
        </p:nvSpPr>
        <p:spPr>
          <a:xfrm>
            <a:off x="-1" y="597891"/>
            <a:ext cx="4572001" cy="1834946"/>
          </a:xfrm>
          <a:prstGeom prst="rect">
            <a:avLst/>
          </a:prstGeom>
          <a:solidFill>
            <a:srgbClr val="3D9B35">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pic>
        <p:nvPicPr>
          <p:cNvPr id="11" name="Picture 6" descr="NLGWhite.png"/>
          <p:cNvPicPr>
            <a:picLocks noChangeAspect="1"/>
          </p:cNvPicPr>
          <p:nvPr userDrawn="1"/>
        </p:nvPicPr>
        <p:blipFill>
          <a:blip r:embed="rId3"/>
          <a:srcRect/>
          <a:stretch>
            <a:fillRect/>
          </a:stretch>
        </p:blipFill>
        <p:spPr bwMode="auto">
          <a:xfrm>
            <a:off x="923853" y="857792"/>
            <a:ext cx="3423418" cy="1346315"/>
          </a:xfrm>
          <a:prstGeom prst="rect">
            <a:avLst/>
          </a:prstGeom>
          <a:noFill/>
          <a:ln w="9525">
            <a:noFill/>
            <a:miter lim="800000"/>
            <a:headEnd/>
            <a:tailEnd/>
          </a:ln>
        </p:spPr>
      </p:pic>
    </p:spTree>
    <p:extLst>
      <p:ext uri="{BB962C8B-B14F-4D97-AF65-F5344CB8AC3E}">
        <p14:creationId xmlns:p14="http://schemas.microsoft.com/office/powerpoint/2010/main" val="379720673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 name="Rectangle 8"/>
          <p:cNvSpPr/>
          <p:nvPr userDrawn="1"/>
        </p:nvSpPr>
        <p:spPr>
          <a:xfrm>
            <a:off x="1588" y="2432925"/>
            <a:ext cx="9144000" cy="4425163"/>
          </a:xfrm>
          <a:prstGeom prst="rect">
            <a:avLst/>
          </a:prstGeom>
          <a:gradFill flip="none" rotWithShape="1">
            <a:gsLst>
              <a:gs pos="0">
                <a:schemeClr val="tx1">
                  <a:alpha val="50000"/>
                </a:schemeClr>
              </a:gs>
              <a:gs pos="100000">
                <a:schemeClr val="tx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8" name="Rectangle 7"/>
          <p:cNvSpPr/>
          <p:nvPr userDrawn="1"/>
        </p:nvSpPr>
        <p:spPr>
          <a:xfrm>
            <a:off x="-1" y="597891"/>
            <a:ext cx="4572001" cy="1834946"/>
          </a:xfrm>
          <a:prstGeom prst="rect">
            <a:avLst/>
          </a:prstGeom>
          <a:solidFill>
            <a:srgbClr val="3D9B35">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7" name="Rectangle 6"/>
          <p:cNvSpPr/>
          <p:nvPr userDrawn="1"/>
        </p:nvSpPr>
        <p:spPr>
          <a:xfrm>
            <a:off x="1424653" y="3220278"/>
            <a:ext cx="7719389" cy="1496126"/>
          </a:xfrm>
          <a:prstGeom prst="rect">
            <a:avLst/>
          </a:prstGeom>
          <a:solidFill>
            <a:srgbClr val="3D9B35">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 name="Title 1"/>
          <p:cNvSpPr>
            <a:spLocks noGrp="1"/>
          </p:cNvSpPr>
          <p:nvPr>
            <p:ph type="ctrTitle" hasCustomPrompt="1"/>
          </p:nvPr>
        </p:nvSpPr>
        <p:spPr>
          <a:xfrm>
            <a:off x="1424718" y="3220278"/>
            <a:ext cx="7340408" cy="1486658"/>
          </a:xfrm>
        </p:spPr>
        <p:txBody>
          <a:bodyPr anchor="b">
            <a:normAutofit/>
          </a:bodyPr>
          <a:lstStyle>
            <a:lvl1pPr algn="r">
              <a:defRPr sz="4800"/>
            </a:lvl1pPr>
          </a:lstStyle>
          <a:p>
            <a:r>
              <a:rPr lang="en-US" dirty="0"/>
              <a:t>CLICK TO EDIT MASTER TITLE STYLE</a:t>
            </a:r>
          </a:p>
        </p:txBody>
      </p:sp>
      <p:pic>
        <p:nvPicPr>
          <p:cNvPr id="11" name="Picture 6" descr="NLGWhite.png"/>
          <p:cNvPicPr>
            <a:picLocks noChangeAspect="1"/>
          </p:cNvPicPr>
          <p:nvPr userDrawn="1"/>
        </p:nvPicPr>
        <p:blipFill>
          <a:blip r:embed="rId3"/>
          <a:srcRect/>
          <a:stretch>
            <a:fillRect/>
          </a:stretch>
        </p:blipFill>
        <p:spPr bwMode="auto">
          <a:xfrm>
            <a:off x="923853" y="857792"/>
            <a:ext cx="3423418" cy="1346315"/>
          </a:xfrm>
          <a:prstGeom prst="rect">
            <a:avLst/>
          </a:prstGeom>
          <a:noFill/>
          <a:ln w="9525">
            <a:noFill/>
            <a:miter lim="800000"/>
            <a:headEnd/>
            <a:tailEnd/>
          </a:ln>
        </p:spPr>
      </p:pic>
      <p:sp>
        <p:nvSpPr>
          <p:cNvPr id="10" name="TextBox 9"/>
          <p:cNvSpPr txBox="1"/>
          <p:nvPr userDrawn="1"/>
        </p:nvSpPr>
        <p:spPr>
          <a:xfrm>
            <a:off x="214836" y="5417075"/>
            <a:ext cx="8387268" cy="1246495"/>
          </a:xfrm>
          <a:prstGeom prst="rect">
            <a:avLst/>
          </a:prstGeom>
          <a:noFill/>
        </p:spPr>
        <p:txBody>
          <a:bodyPr wrap="square">
            <a:spAutoFit/>
          </a:bodyPr>
          <a:lstStyle/>
          <a:p>
            <a:pPr algn="just" defTabSz="457200" fontAlgn="base">
              <a:spcBef>
                <a:spcPct val="0"/>
              </a:spcBef>
              <a:spcAft>
                <a:spcPts val="600"/>
              </a:spcAft>
              <a:defRPr/>
            </a:pPr>
            <a:r>
              <a:rPr lang="en-US" sz="1000" b="1" dirty="0">
                <a:solidFill>
                  <a:srgbClr val="FFFFFF"/>
                </a:solidFill>
              </a:rPr>
              <a:t>National Life Insurance Company</a:t>
            </a:r>
            <a:r>
              <a:rPr lang="en-US" sz="1000" b="1" baseline="30000" dirty="0">
                <a:solidFill>
                  <a:srgbClr val="FFFFFF"/>
                </a:solidFill>
              </a:rPr>
              <a:t>®</a:t>
            </a:r>
            <a:r>
              <a:rPr lang="en-US" sz="1000" b="1" dirty="0">
                <a:solidFill>
                  <a:srgbClr val="FFFFFF"/>
                </a:solidFill>
              </a:rPr>
              <a:t> | Life Insurance Company of the Southwest</a:t>
            </a:r>
            <a:r>
              <a:rPr lang="en-US" sz="1000" b="1" baseline="30000" dirty="0">
                <a:solidFill>
                  <a:srgbClr val="FFFFFF"/>
                </a:solidFill>
              </a:rPr>
              <a:t>®</a:t>
            </a:r>
            <a:endParaRPr lang="en-US" sz="1200" dirty="0">
              <a:solidFill>
                <a:srgbClr val="FFFFFF"/>
              </a:solidFill>
            </a:endParaRPr>
          </a:p>
          <a:p>
            <a:pPr algn="just" defTabSz="457200" fontAlgn="base">
              <a:spcBef>
                <a:spcPct val="0"/>
              </a:spcBef>
              <a:spcAft>
                <a:spcPts val="600"/>
              </a:spcAft>
              <a:defRPr/>
            </a:pPr>
            <a:r>
              <a:rPr lang="en-US" sz="1000" dirty="0">
                <a:solidFill>
                  <a:srgbClr val="FFFFFF"/>
                </a:solidFill>
              </a:rPr>
              <a:t>National Life Group is a trade name of National Life Insurance Company, Montpelier, VT, Life Insurance Company of the Southwest (LSW), Addison, TX and their affiliates. Each company of NL Group is solely responsible for its own financial condition and contractual obligations. LSW is not an authorized insurer in New York and does not conduct insurance business in New York.</a:t>
            </a:r>
          </a:p>
          <a:p>
            <a:pPr algn="just" defTabSz="457200" fontAlgn="base">
              <a:spcBef>
                <a:spcPct val="0"/>
              </a:spcBef>
              <a:spcAft>
                <a:spcPts val="600"/>
              </a:spcAft>
              <a:defRPr/>
            </a:pPr>
            <a:endParaRPr lang="en-US" sz="1000" dirty="0">
              <a:solidFill>
                <a:prstClr val="white"/>
              </a:solidFill>
            </a:endParaRPr>
          </a:p>
          <a:p>
            <a:pPr algn="just" defTabSz="457200" fontAlgn="base">
              <a:spcBef>
                <a:spcPct val="0"/>
              </a:spcBef>
              <a:spcAft>
                <a:spcPts val="600"/>
              </a:spcAft>
              <a:defRPr/>
            </a:pPr>
            <a:r>
              <a:rPr lang="en-US" sz="1000" dirty="0">
                <a:solidFill>
                  <a:prstClr val="white"/>
                </a:solidFill>
              </a:rPr>
              <a:t>TCXXXXX(MMYY)Y</a:t>
            </a:r>
          </a:p>
        </p:txBody>
      </p:sp>
    </p:spTree>
    <p:extLst>
      <p:ext uri="{BB962C8B-B14F-4D97-AF65-F5344CB8AC3E}">
        <p14:creationId xmlns:p14="http://schemas.microsoft.com/office/powerpoint/2010/main" val="30676276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a:ext>
            </a:extLst>
          </a:blip>
          <a:srcRect/>
          <a:stretch/>
        </p:blipFill>
        <p:spPr>
          <a:xfrm>
            <a:off x="1588" y="0"/>
            <a:ext cx="9144000" cy="6858000"/>
          </a:xfrm>
          <a:prstGeom prst="rect">
            <a:avLst/>
          </a:prstGeom>
        </p:spPr>
      </p:pic>
      <p:sp>
        <p:nvSpPr>
          <p:cNvPr id="9" name="Rectangle 8"/>
          <p:cNvSpPr/>
          <p:nvPr userDrawn="1"/>
        </p:nvSpPr>
        <p:spPr>
          <a:xfrm>
            <a:off x="1588" y="2432925"/>
            <a:ext cx="9144000" cy="4425163"/>
          </a:xfrm>
          <a:prstGeom prst="rect">
            <a:avLst/>
          </a:prstGeom>
          <a:gradFill flip="none" rotWithShape="1">
            <a:gsLst>
              <a:gs pos="0">
                <a:schemeClr val="tx1">
                  <a:alpha val="50000"/>
                </a:schemeClr>
              </a:gs>
              <a:gs pos="100000">
                <a:schemeClr val="tx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8" name="Rectangle 7"/>
          <p:cNvSpPr/>
          <p:nvPr userDrawn="1"/>
        </p:nvSpPr>
        <p:spPr>
          <a:xfrm>
            <a:off x="-1" y="597891"/>
            <a:ext cx="4572001" cy="1834946"/>
          </a:xfrm>
          <a:prstGeom prst="rect">
            <a:avLst/>
          </a:prstGeom>
          <a:solidFill>
            <a:srgbClr val="3D9B35">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7" name="Rectangle 6"/>
          <p:cNvSpPr/>
          <p:nvPr userDrawn="1"/>
        </p:nvSpPr>
        <p:spPr>
          <a:xfrm>
            <a:off x="1424653" y="3220278"/>
            <a:ext cx="7719389" cy="1496126"/>
          </a:xfrm>
          <a:prstGeom prst="rect">
            <a:avLst/>
          </a:prstGeom>
          <a:solidFill>
            <a:srgbClr val="3D9B35">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 name="Title 1"/>
          <p:cNvSpPr>
            <a:spLocks noGrp="1"/>
          </p:cNvSpPr>
          <p:nvPr>
            <p:ph type="ctrTitle" hasCustomPrompt="1"/>
          </p:nvPr>
        </p:nvSpPr>
        <p:spPr>
          <a:xfrm>
            <a:off x="1424718" y="3220278"/>
            <a:ext cx="7340408" cy="1486658"/>
          </a:xfrm>
        </p:spPr>
        <p:txBody>
          <a:bodyPr anchor="b">
            <a:normAutofit/>
          </a:bodyPr>
          <a:lstStyle>
            <a:lvl1pPr algn="r">
              <a:defRPr sz="4800"/>
            </a:lvl1pPr>
          </a:lstStyle>
          <a:p>
            <a:r>
              <a:rPr lang="en-US" dirty="0"/>
              <a:t>CLICK TO EDIT MASTER TITLE STYLE</a:t>
            </a:r>
          </a:p>
        </p:txBody>
      </p:sp>
      <p:pic>
        <p:nvPicPr>
          <p:cNvPr id="11" name="Picture 6" descr="NLGWhite.png"/>
          <p:cNvPicPr>
            <a:picLocks noChangeAspect="1"/>
          </p:cNvPicPr>
          <p:nvPr userDrawn="1"/>
        </p:nvPicPr>
        <p:blipFill>
          <a:blip r:embed="rId4"/>
          <a:srcRect/>
          <a:stretch>
            <a:fillRect/>
          </a:stretch>
        </p:blipFill>
        <p:spPr bwMode="auto">
          <a:xfrm>
            <a:off x="923853" y="857792"/>
            <a:ext cx="3423418" cy="1346315"/>
          </a:xfrm>
          <a:prstGeom prst="rect">
            <a:avLst/>
          </a:prstGeom>
          <a:noFill/>
          <a:ln w="9525">
            <a:noFill/>
            <a:miter lim="800000"/>
            <a:headEnd/>
            <a:tailEnd/>
          </a:ln>
        </p:spPr>
      </p:pic>
      <p:sp>
        <p:nvSpPr>
          <p:cNvPr id="10" name="TextBox 9"/>
          <p:cNvSpPr txBox="1"/>
          <p:nvPr userDrawn="1"/>
        </p:nvSpPr>
        <p:spPr>
          <a:xfrm>
            <a:off x="214836" y="5417075"/>
            <a:ext cx="8387268" cy="1246495"/>
          </a:xfrm>
          <a:prstGeom prst="rect">
            <a:avLst/>
          </a:prstGeom>
          <a:noFill/>
        </p:spPr>
        <p:txBody>
          <a:bodyPr wrap="square">
            <a:spAutoFit/>
          </a:bodyPr>
          <a:lstStyle/>
          <a:p>
            <a:pPr algn="just" defTabSz="457200" fontAlgn="base">
              <a:spcBef>
                <a:spcPct val="0"/>
              </a:spcBef>
              <a:spcAft>
                <a:spcPts val="600"/>
              </a:spcAft>
              <a:defRPr/>
            </a:pPr>
            <a:r>
              <a:rPr lang="en-US" sz="1000" b="1" dirty="0">
                <a:solidFill>
                  <a:srgbClr val="FFFFFF"/>
                </a:solidFill>
              </a:rPr>
              <a:t>National Life Insurance Company</a:t>
            </a:r>
            <a:r>
              <a:rPr lang="en-US" sz="1000" b="1" baseline="30000" dirty="0">
                <a:solidFill>
                  <a:srgbClr val="FFFFFF"/>
                </a:solidFill>
              </a:rPr>
              <a:t>®</a:t>
            </a:r>
            <a:r>
              <a:rPr lang="en-US" sz="1000" b="1" dirty="0">
                <a:solidFill>
                  <a:srgbClr val="FFFFFF"/>
                </a:solidFill>
              </a:rPr>
              <a:t> | Life Insurance Company of the Southwest</a:t>
            </a:r>
            <a:r>
              <a:rPr lang="en-US" sz="1000" b="1" baseline="30000" dirty="0">
                <a:solidFill>
                  <a:srgbClr val="FFFFFF"/>
                </a:solidFill>
              </a:rPr>
              <a:t>®</a:t>
            </a:r>
            <a:endParaRPr lang="en-US" sz="1200" dirty="0">
              <a:solidFill>
                <a:srgbClr val="FFFFFF"/>
              </a:solidFill>
            </a:endParaRPr>
          </a:p>
          <a:p>
            <a:pPr algn="just" defTabSz="457200" fontAlgn="base">
              <a:spcBef>
                <a:spcPct val="0"/>
              </a:spcBef>
              <a:spcAft>
                <a:spcPts val="600"/>
              </a:spcAft>
              <a:defRPr/>
            </a:pPr>
            <a:r>
              <a:rPr lang="en-US" sz="1000" dirty="0">
                <a:solidFill>
                  <a:srgbClr val="FFFFFF"/>
                </a:solidFill>
              </a:rPr>
              <a:t>National Life Group is a trade name of National Life Insurance Company, Montpelier, VT, Life Insurance Company of the Southwest (LSW), Addison, TX and their affiliates. Each company of NL Group is solely responsible for its own financial condition and contractual obligations. LSW is not an authorized insurer in New York and does not conduct insurance business in New York.</a:t>
            </a:r>
          </a:p>
          <a:p>
            <a:pPr algn="just" defTabSz="457200" fontAlgn="base">
              <a:spcBef>
                <a:spcPct val="0"/>
              </a:spcBef>
              <a:spcAft>
                <a:spcPts val="600"/>
              </a:spcAft>
              <a:defRPr/>
            </a:pPr>
            <a:endParaRPr lang="en-US" sz="1000" dirty="0">
              <a:solidFill>
                <a:prstClr val="white"/>
              </a:solidFill>
            </a:endParaRPr>
          </a:p>
          <a:p>
            <a:pPr algn="just" defTabSz="457200" fontAlgn="base">
              <a:spcBef>
                <a:spcPct val="0"/>
              </a:spcBef>
              <a:spcAft>
                <a:spcPts val="600"/>
              </a:spcAft>
              <a:defRPr/>
            </a:pPr>
            <a:r>
              <a:rPr lang="en-US" sz="1000" dirty="0">
                <a:solidFill>
                  <a:prstClr val="white"/>
                </a:solidFill>
              </a:rPr>
              <a:t>TCXXXXX(MMYY)Y</a:t>
            </a:r>
          </a:p>
        </p:txBody>
      </p:sp>
    </p:spTree>
    <p:extLst>
      <p:ext uri="{BB962C8B-B14F-4D97-AF65-F5344CB8AC3E}">
        <p14:creationId xmlns:p14="http://schemas.microsoft.com/office/powerpoint/2010/main" val="19577106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 name="Rectangle 8"/>
          <p:cNvSpPr/>
          <p:nvPr userDrawn="1"/>
        </p:nvSpPr>
        <p:spPr>
          <a:xfrm>
            <a:off x="1588" y="2432925"/>
            <a:ext cx="9144000" cy="4425163"/>
          </a:xfrm>
          <a:prstGeom prst="rect">
            <a:avLst/>
          </a:prstGeom>
          <a:gradFill flip="none" rotWithShape="1">
            <a:gsLst>
              <a:gs pos="0">
                <a:schemeClr val="tx1">
                  <a:alpha val="50000"/>
                </a:schemeClr>
              </a:gs>
              <a:gs pos="100000">
                <a:schemeClr val="tx1">
                  <a:tint val="23500"/>
                  <a:satMod val="160000"/>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8" name="Rectangle 7"/>
          <p:cNvSpPr/>
          <p:nvPr userDrawn="1"/>
        </p:nvSpPr>
        <p:spPr>
          <a:xfrm>
            <a:off x="-1" y="597891"/>
            <a:ext cx="4572001" cy="1834946"/>
          </a:xfrm>
          <a:prstGeom prst="rect">
            <a:avLst/>
          </a:prstGeom>
          <a:solidFill>
            <a:srgbClr val="3D9B35">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7" name="Rectangle 6"/>
          <p:cNvSpPr/>
          <p:nvPr userDrawn="1"/>
        </p:nvSpPr>
        <p:spPr>
          <a:xfrm>
            <a:off x="1424653" y="3220278"/>
            <a:ext cx="7719389" cy="1496126"/>
          </a:xfrm>
          <a:prstGeom prst="rect">
            <a:avLst/>
          </a:prstGeom>
          <a:solidFill>
            <a:srgbClr val="3D9B35">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 name="Title 1"/>
          <p:cNvSpPr>
            <a:spLocks noGrp="1"/>
          </p:cNvSpPr>
          <p:nvPr>
            <p:ph type="ctrTitle" hasCustomPrompt="1"/>
          </p:nvPr>
        </p:nvSpPr>
        <p:spPr>
          <a:xfrm>
            <a:off x="1424718" y="3220278"/>
            <a:ext cx="7340408" cy="1486658"/>
          </a:xfrm>
        </p:spPr>
        <p:txBody>
          <a:bodyPr anchor="b">
            <a:normAutofit/>
          </a:bodyPr>
          <a:lstStyle>
            <a:lvl1pPr algn="r">
              <a:defRPr sz="4800"/>
            </a:lvl1pPr>
          </a:lstStyle>
          <a:p>
            <a:r>
              <a:rPr lang="en-US" dirty="0"/>
              <a:t>CLICK TO EDIT MASTER TITLE STYLE</a:t>
            </a:r>
          </a:p>
        </p:txBody>
      </p:sp>
      <p:pic>
        <p:nvPicPr>
          <p:cNvPr id="11" name="Picture 6" descr="NLGWhite.png"/>
          <p:cNvPicPr>
            <a:picLocks noChangeAspect="1"/>
          </p:cNvPicPr>
          <p:nvPr userDrawn="1"/>
        </p:nvPicPr>
        <p:blipFill>
          <a:blip r:embed="rId3"/>
          <a:srcRect/>
          <a:stretch>
            <a:fillRect/>
          </a:stretch>
        </p:blipFill>
        <p:spPr bwMode="auto">
          <a:xfrm>
            <a:off x="923853" y="857792"/>
            <a:ext cx="3423418" cy="1346315"/>
          </a:xfrm>
          <a:prstGeom prst="rect">
            <a:avLst/>
          </a:prstGeom>
          <a:noFill/>
          <a:ln w="9525">
            <a:noFill/>
            <a:miter lim="800000"/>
            <a:headEnd/>
            <a:tailEnd/>
          </a:ln>
        </p:spPr>
      </p:pic>
      <p:sp>
        <p:nvSpPr>
          <p:cNvPr id="10" name="TextBox 9"/>
          <p:cNvSpPr txBox="1"/>
          <p:nvPr userDrawn="1"/>
        </p:nvSpPr>
        <p:spPr>
          <a:xfrm>
            <a:off x="214836" y="5417075"/>
            <a:ext cx="8387268" cy="1246495"/>
          </a:xfrm>
          <a:prstGeom prst="rect">
            <a:avLst/>
          </a:prstGeom>
          <a:noFill/>
        </p:spPr>
        <p:txBody>
          <a:bodyPr wrap="square">
            <a:spAutoFit/>
          </a:bodyPr>
          <a:lstStyle/>
          <a:p>
            <a:pPr algn="just" defTabSz="457200" fontAlgn="base">
              <a:spcBef>
                <a:spcPct val="0"/>
              </a:spcBef>
              <a:spcAft>
                <a:spcPts val="600"/>
              </a:spcAft>
              <a:defRPr/>
            </a:pPr>
            <a:r>
              <a:rPr lang="en-US" sz="1000" b="1" dirty="0">
                <a:solidFill>
                  <a:srgbClr val="FFFFFF"/>
                </a:solidFill>
              </a:rPr>
              <a:t>National Life Insurance Company</a:t>
            </a:r>
            <a:r>
              <a:rPr lang="en-US" sz="1000" b="1" baseline="30000" dirty="0">
                <a:solidFill>
                  <a:srgbClr val="FFFFFF"/>
                </a:solidFill>
              </a:rPr>
              <a:t>®</a:t>
            </a:r>
            <a:r>
              <a:rPr lang="en-US" sz="1000" b="1" dirty="0">
                <a:solidFill>
                  <a:srgbClr val="FFFFFF"/>
                </a:solidFill>
              </a:rPr>
              <a:t> | Life Insurance Company of the Southwest</a:t>
            </a:r>
            <a:r>
              <a:rPr lang="en-US" sz="1000" b="1" baseline="30000" dirty="0">
                <a:solidFill>
                  <a:srgbClr val="FFFFFF"/>
                </a:solidFill>
              </a:rPr>
              <a:t>®</a:t>
            </a:r>
            <a:endParaRPr lang="en-US" sz="1200" dirty="0">
              <a:solidFill>
                <a:srgbClr val="FFFFFF"/>
              </a:solidFill>
            </a:endParaRPr>
          </a:p>
          <a:p>
            <a:pPr algn="just" defTabSz="457200" fontAlgn="base">
              <a:spcBef>
                <a:spcPct val="0"/>
              </a:spcBef>
              <a:spcAft>
                <a:spcPts val="600"/>
              </a:spcAft>
              <a:defRPr/>
            </a:pPr>
            <a:r>
              <a:rPr lang="en-US" sz="1000" dirty="0">
                <a:solidFill>
                  <a:srgbClr val="FFFFFF"/>
                </a:solidFill>
              </a:rPr>
              <a:t>National Life Group is a trade name of National Life Insurance Company, Montpelier, VT, Life Insurance Company of the Southwest (LSW), Addison, TX and their affiliates. Each company of NL Group is solely responsible for its own financial condition and contractual obligations. LSW is not an authorized insurer in New York and does not conduct insurance business in New York.</a:t>
            </a:r>
          </a:p>
          <a:p>
            <a:pPr algn="just" defTabSz="457200" fontAlgn="base">
              <a:spcBef>
                <a:spcPct val="0"/>
              </a:spcBef>
              <a:spcAft>
                <a:spcPts val="600"/>
              </a:spcAft>
              <a:defRPr/>
            </a:pPr>
            <a:endParaRPr lang="en-US" sz="1000" dirty="0">
              <a:solidFill>
                <a:prstClr val="white"/>
              </a:solidFill>
            </a:endParaRPr>
          </a:p>
          <a:p>
            <a:pPr algn="just" defTabSz="457200" fontAlgn="base">
              <a:spcBef>
                <a:spcPct val="0"/>
              </a:spcBef>
              <a:spcAft>
                <a:spcPts val="600"/>
              </a:spcAft>
              <a:defRPr/>
            </a:pPr>
            <a:r>
              <a:rPr lang="en-US" sz="1000" dirty="0">
                <a:solidFill>
                  <a:prstClr val="white"/>
                </a:solidFill>
              </a:rPr>
              <a:t>TCXXXXX(MMYY)Y</a:t>
            </a:r>
          </a:p>
        </p:txBody>
      </p:sp>
    </p:spTree>
    <p:extLst>
      <p:ext uri="{BB962C8B-B14F-4D97-AF65-F5344CB8AC3E}">
        <p14:creationId xmlns:p14="http://schemas.microsoft.com/office/powerpoint/2010/main" val="225188976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9F495958-F516-439A-814A-D2DC1CC7FCCF}" type="slidenum">
              <a:rPr lang="en-US" smtClean="0">
                <a:solidFill>
                  <a:srgbClr val="3D9B35"/>
                </a:solidFill>
              </a:rPr>
              <a:pPr/>
              <a:t>‹#›</a:t>
            </a:fld>
            <a:endParaRPr lang="en-US" dirty="0">
              <a:solidFill>
                <a:srgbClr val="3D9B35"/>
              </a:solidFill>
            </a:endParaRPr>
          </a:p>
        </p:txBody>
      </p:sp>
    </p:spTree>
    <p:extLst>
      <p:ext uri="{BB962C8B-B14F-4D97-AF65-F5344CB8AC3E}">
        <p14:creationId xmlns:p14="http://schemas.microsoft.com/office/powerpoint/2010/main" val="3243642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2" presetClass="entr" presetSubtype="2" decel="100000" fill="hold" nodeType="with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additive="base">
                        <p:cTn dur="500" fill="hold"/>
                        <p:tgtEl>
                          <p:spTgt spid="3"/>
                        </p:tgtEl>
                        <p:attrNameLst>
                          <p:attrName>ppt_x</p:attrName>
                        </p:attrNameLst>
                      </p:cBhvr>
                      <p:tavLst>
                        <p:tav tm="0">
                          <p:val>
                            <p:strVal val="1+#ppt_w/2"/>
                          </p:val>
                        </p:tav>
                        <p:tav tm="100000">
                          <p:val>
                            <p:strVal val="#ppt_x"/>
                          </p:val>
                        </p:tav>
                      </p:tavLst>
                    </p:anim>
                    <p:anim calcmode="lin" valueType="num">
                      <p:cBhvr additive="base">
                        <p:cTn dur="500" fill="hold"/>
                        <p:tgtEl>
                          <p:spTgt spid="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228602" y="1447801"/>
            <a:ext cx="5456583" cy="453096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9F495958-F516-439A-814A-D2DC1CC7FCCF}" type="slidenum">
              <a:rPr lang="en-US" smtClean="0">
                <a:solidFill>
                  <a:srgbClr val="3D9B35"/>
                </a:solidFill>
              </a:rPr>
              <a:pPr/>
              <a:t>‹#›</a:t>
            </a:fld>
            <a:endParaRPr lang="en-US" dirty="0">
              <a:solidFill>
                <a:srgbClr val="3D9B35"/>
              </a:solidFill>
            </a:endParaRPr>
          </a:p>
        </p:txBody>
      </p:sp>
      <p:sp>
        <p:nvSpPr>
          <p:cNvPr id="5" name="Picture Placeholder 4"/>
          <p:cNvSpPr>
            <a:spLocks noGrp="1"/>
          </p:cNvSpPr>
          <p:nvPr>
            <p:ph type="pic" sz="quarter" idx="13"/>
          </p:nvPr>
        </p:nvSpPr>
        <p:spPr>
          <a:xfrm>
            <a:off x="5910471" y="1318599"/>
            <a:ext cx="3233530" cy="5539409"/>
          </a:xfrm>
        </p:spPr>
        <p:txBody>
          <a:bodyPr/>
          <a:lstStyle/>
          <a:p>
            <a:endParaRPr lang="en-US"/>
          </a:p>
        </p:txBody>
      </p:sp>
    </p:spTree>
    <p:extLst>
      <p:ext uri="{BB962C8B-B14F-4D97-AF65-F5344CB8AC3E}">
        <p14:creationId xmlns:p14="http://schemas.microsoft.com/office/powerpoint/2010/main" val="116917643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9F495958-F516-439A-814A-D2DC1CC7FCCF}" type="slidenum">
              <a:rPr lang="en-US" smtClean="0">
                <a:solidFill>
                  <a:srgbClr val="3D9B35"/>
                </a:solidFill>
              </a:rPr>
              <a:pPr/>
              <a:t>‹#›</a:t>
            </a:fld>
            <a:endParaRPr lang="en-US" dirty="0">
              <a:solidFill>
                <a:srgbClr val="3D9B35"/>
              </a:solidFill>
            </a:endParaRPr>
          </a:p>
        </p:txBody>
      </p:sp>
      <p:sp>
        <p:nvSpPr>
          <p:cNvPr id="5" name="Picture Placeholder 4"/>
          <p:cNvSpPr>
            <a:spLocks noGrp="1"/>
          </p:cNvSpPr>
          <p:nvPr>
            <p:ph type="pic" sz="quarter" idx="13"/>
          </p:nvPr>
        </p:nvSpPr>
        <p:spPr>
          <a:xfrm>
            <a:off x="0" y="1318592"/>
            <a:ext cx="9144000" cy="4850296"/>
          </a:xfrm>
        </p:spPr>
        <p:txBody>
          <a:bodyPr/>
          <a:lstStyle/>
          <a:p>
            <a:endParaRPr lang="en-US" dirty="0"/>
          </a:p>
        </p:txBody>
      </p:sp>
    </p:spTree>
    <p:extLst>
      <p:ext uri="{BB962C8B-B14F-4D97-AF65-F5344CB8AC3E}">
        <p14:creationId xmlns:p14="http://schemas.microsoft.com/office/powerpoint/2010/main" val="2997289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nodePh="1">
                                  <p:stCondLst>
                                    <p:cond delay="0"/>
                                  </p:stCondLst>
                                  <p:endCondLst>
                                    <p:cond evt="begin" delay="0">
                                      <p:tn val="5"/>
                                    </p:cond>
                                  </p:end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rotWithShape="1">
          <a:blip r:embed="rId2" cstate="print">
            <a:extLst>
              <a:ext uri="{28A0092B-C50C-407E-A947-70E740481C1C}">
                <a14:useLocalDpi xmlns:a14="http://schemas.microsoft.com/office/drawing/2010/main" val="0"/>
              </a:ext>
            </a:extLst>
          </a:blip>
          <a:srcRect l="20544" t="13523" r="8178" b="6290"/>
          <a:stretch/>
        </p:blipFill>
        <p:spPr>
          <a:xfrm>
            <a:off x="0" y="-13447"/>
            <a:ext cx="9144000" cy="6857998"/>
          </a:xfrm>
          <a:prstGeom prst="rect">
            <a:avLst/>
          </a:prstGeom>
        </p:spPr>
      </p:pic>
      <p:sp>
        <p:nvSpPr>
          <p:cNvPr id="3" name="Rectangle 2"/>
          <p:cNvSpPr/>
          <p:nvPr userDrawn="1"/>
        </p:nvSpPr>
        <p:spPr>
          <a:xfrm>
            <a:off x="0" y="2181486"/>
            <a:ext cx="9143998" cy="4676517"/>
          </a:xfrm>
          <a:prstGeom prst="rect">
            <a:avLst/>
          </a:prstGeom>
          <a:gradFill flip="none" rotWithShape="1">
            <a:gsLst>
              <a:gs pos="0">
                <a:schemeClr val="tx1">
                  <a:alpha val="56000"/>
                </a:schemeClr>
              </a:gs>
              <a:gs pos="100000">
                <a:srgbClr val="000000">
                  <a:tint val="23500"/>
                  <a:satMod val="160000"/>
                  <a:alpha val="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8" name="Rectangle 7"/>
          <p:cNvSpPr/>
          <p:nvPr userDrawn="1"/>
        </p:nvSpPr>
        <p:spPr>
          <a:xfrm>
            <a:off x="0" y="466155"/>
            <a:ext cx="3626604" cy="1455516"/>
          </a:xfrm>
          <a:prstGeom prst="rect">
            <a:avLst/>
          </a:prstGeom>
          <a:solidFill>
            <a:srgbClr val="3D9B35">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
        <p:nvSpPr>
          <p:cNvPr id="7" name="Rectangle 6"/>
          <p:cNvSpPr/>
          <p:nvPr userDrawn="1"/>
        </p:nvSpPr>
        <p:spPr>
          <a:xfrm>
            <a:off x="1424610" y="3220278"/>
            <a:ext cx="7719389" cy="1496126"/>
          </a:xfrm>
          <a:prstGeom prst="rect">
            <a:avLst/>
          </a:prstGeom>
          <a:solidFill>
            <a:srgbClr val="3D9B35">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
        <p:nvSpPr>
          <p:cNvPr id="2" name="Title 1"/>
          <p:cNvSpPr>
            <a:spLocks noGrp="1"/>
          </p:cNvSpPr>
          <p:nvPr>
            <p:ph type="ctrTitle" hasCustomPrompt="1"/>
          </p:nvPr>
        </p:nvSpPr>
        <p:spPr>
          <a:xfrm>
            <a:off x="1424718" y="3220278"/>
            <a:ext cx="7340408" cy="1486658"/>
          </a:xfrm>
        </p:spPr>
        <p:txBody>
          <a:bodyPr anchor="b">
            <a:normAutofit/>
          </a:bodyPr>
          <a:lstStyle>
            <a:lvl1pPr algn="r">
              <a:defRPr sz="4800"/>
            </a:lvl1pPr>
          </a:lstStyle>
          <a:p>
            <a:r>
              <a:rPr lang="en-US" dirty="0"/>
              <a:t>CLICK TO EDIT MASTER TITLE STYLE</a:t>
            </a:r>
          </a:p>
        </p:txBody>
      </p:sp>
      <p:pic>
        <p:nvPicPr>
          <p:cNvPr id="11" name="Picture 6" descr="NLGWhite.png"/>
          <p:cNvPicPr>
            <a:picLocks noChangeAspect="1"/>
          </p:cNvPicPr>
          <p:nvPr userDrawn="1"/>
        </p:nvPicPr>
        <p:blipFill>
          <a:blip r:embed="rId3"/>
          <a:srcRect/>
          <a:stretch>
            <a:fillRect/>
          </a:stretch>
        </p:blipFill>
        <p:spPr bwMode="auto">
          <a:xfrm>
            <a:off x="629384" y="725970"/>
            <a:ext cx="2715525" cy="1067925"/>
          </a:xfrm>
          <a:prstGeom prst="rect">
            <a:avLst/>
          </a:prstGeom>
          <a:noFill/>
          <a:ln w="9525">
            <a:noFill/>
            <a:miter lim="800000"/>
            <a:headEnd/>
            <a:tailEnd/>
          </a:ln>
        </p:spPr>
      </p:pic>
      <p:sp>
        <p:nvSpPr>
          <p:cNvPr id="12" name="TextBox 11"/>
          <p:cNvSpPr txBox="1"/>
          <p:nvPr userDrawn="1"/>
        </p:nvSpPr>
        <p:spPr>
          <a:xfrm>
            <a:off x="214836" y="5416989"/>
            <a:ext cx="8387268" cy="1246495"/>
          </a:xfrm>
          <a:prstGeom prst="rect">
            <a:avLst/>
          </a:prstGeom>
          <a:noFill/>
        </p:spPr>
        <p:txBody>
          <a:bodyPr wrap="square">
            <a:spAutoFit/>
          </a:bodyPr>
          <a:lstStyle/>
          <a:p>
            <a:pPr algn="just" defTabSz="457200" fontAlgn="base">
              <a:spcBef>
                <a:spcPct val="0"/>
              </a:spcBef>
              <a:spcAft>
                <a:spcPts val="600"/>
              </a:spcAft>
              <a:defRPr/>
            </a:pPr>
            <a:r>
              <a:rPr lang="en-US" sz="1000" b="1" dirty="0">
                <a:solidFill>
                  <a:srgbClr val="FFFFFF"/>
                </a:solidFill>
              </a:rPr>
              <a:t>National Life Insurance Company</a:t>
            </a:r>
            <a:r>
              <a:rPr lang="en-US" sz="1000" b="1" baseline="30000" dirty="0">
                <a:solidFill>
                  <a:srgbClr val="FFFFFF"/>
                </a:solidFill>
              </a:rPr>
              <a:t>®</a:t>
            </a:r>
            <a:r>
              <a:rPr lang="en-US" sz="1000" b="1" dirty="0">
                <a:solidFill>
                  <a:srgbClr val="FFFFFF"/>
                </a:solidFill>
              </a:rPr>
              <a:t> | Life Insurance Company of the Southwest</a:t>
            </a:r>
            <a:r>
              <a:rPr lang="en-US" sz="1000" b="1" baseline="30000" dirty="0">
                <a:solidFill>
                  <a:srgbClr val="FFFFFF"/>
                </a:solidFill>
              </a:rPr>
              <a:t>®</a:t>
            </a:r>
            <a:endParaRPr lang="en-US" sz="1200" dirty="0">
              <a:solidFill>
                <a:srgbClr val="FFFFFF"/>
              </a:solidFill>
            </a:endParaRPr>
          </a:p>
          <a:p>
            <a:pPr algn="just" defTabSz="457200" fontAlgn="base">
              <a:spcBef>
                <a:spcPct val="0"/>
              </a:spcBef>
              <a:spcAft>
                <a:spcPts val="600"/>
              </a:spcAft>
              <a:defRPr/>
            </a:pPr>
            <a:r>
              <a:rPr lang="en-US" sz="1000" dirty="0">
                <a:solidFill>
                  <a:srgbClr val="FFFFFF"/>
                </a:solidFill>
              </a:rPr>
              <a:t>National Life Group is a trade name of National Life Insurance Company, Montpelier, VT, Life Insurance Company of the Southwest (LSW), Addison, TX and their affiliates. Each company of NL Group is solely responsible for its own financial condition and contractual obligations. LSW is not an authorized insurer in New York and does not conduct insurance business in New York.</a:t>
            </a:r>
          </a:p>
          <a:p>
            <a:pPr algn="just" defTabSz="457200" fontAlgn="base">
              <a:spcBef>
                <a:spcPct val="0"/>
              </a:spcBef>
              <a:spcAft>
                <a:spcPts val="600"/>
              </a:spcAft>
              <a:defRPr/>
            </a:pPr>
            <a:endParaRPr lang="en-US" sz="1000" dirty="0">
              <a:solidFill>
                <a:srgbClr val="FFFFFF"/>
              </a:solidFill>
            </a:endParaRPr>
          </a:p>
          <a:p>
            <a:pPr algn="just" defTabSz="457200" fontAlgn="base">
              <a:spcBef>
                <a:spcPct val="0"/>
              </a:spcBef>
              <a:spcAft>
                <a:spcPts val="600"/>
              </a:spcAft>
              <a:defRPr/>
            </a:pPr>
            <a:r>
              <a:rPr lang="en-US" sz="1000" dirty="0">
                <a:solidFill>
                  <a:srgbClr val="FFFFFF"/>
                </a:solidFill>
              </a:rPr>
              <a:t>TC91958(0916)1</a:t>
            </a:r>
          </a:p>
        </p:txBody>
      </p:sp>
      <p:sp>
        <p:nvSpPr>
          <p:cNvPr id="4" name="TextBox 3"/>
          <p:cNvSpPr txBox="1"/>
          <p:nvPr userDrawn="1"/>
        </p:nvSpPr>
        <p:spPr>
          <a:xfrm>
            <a:off x="2624447" y="6400802"/>
            <a:ext cx="4548249" cy="246221"/>
          </a:xfrm>
          <a:prstGeom prst="rect">
            <a:avLst/>
          </a:prstGeom>
          <a:noFill/>
        </p:spPr>
        <p:txBody>
          <a:bodyPr wrap="square" rtlCol="0">
            <a:spAutoFit/>
          </a:bodyPr>
          <a:lstStyle/>
          <a:p>
            <a:pPr algn="ctr" fontAlgn="base">
              <a:spcBef>
                <a:spcPct val="0"/>
              </a:spcBef>
              <a:spcAft>
                <a:spcPct val="0"/>
              </a:spcAft>
            </a:pPr>
            <a:r>
              <a:rPr lang="en-US" sz="1000" dirty="0">
                <a:solidFill>
                  <a:srgbClr val="FFFFFF"/>
                </a:solidFill>
              </a:rPr>
              <a:t>For Agent Use Only – Not For Use With The Public</a:t>
            </a:r>
          </a:p>
        </p:txBody>
      </p:sp>
    </p:spTree>
    <p:extLst>
      <p:ext uri="{BB962C8B-B14F-4D97-AF65-F5344CB8AC3E}">
        <p14:creationId xmlns:p14="http://schemas.microsoft.com/office/powerpoint/2010/main" val="26359741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9F495958-F516-439A-814A-D2DC1CC7FCCF}" type="slidenum">
              <a:rPr lang="en-US" smtClean="0">
                <a:solidFill>
                  <a:srgbClr val="3D9B35"/>
                </a:solidFill>
              </a:rPr>
              <a:pPr/>
              <a:t>‹#›</a:t>
            </a:fld>
            <a:endParaRPr lang="en-US" dirty="0">
              <a:solidFill>
                <a:srgbClr val="3D9B35"/>
              </a:solidFill>
            </a:endParaRPr>
          </a:p>
        </p:txBody>
      </p:sp>
    </p:spTree>
    <p:extLst>
      <p:ext uri="{BB962C8B-B14F-4D97-AF65-F5344CB8AC3E}">
        <p14:creationId xmlns:p14="http://schemas.microsoft.com/office/powerpoint/2010/main" val="328165515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F495958-F516-439A-814A-D2DC1CC7FCCF}" type="slidenum">
              <a:rPr lang="en-US" smtClean="0">
                <a:solidFill>
                  <a:srgbClr val="3D9B35"/>
                </a:solidFill>
              </a:rPr>
              <a:pPr/>
              <a:t>‹#›</a:t>
            </a:fld>
            <a:endParaRPr lang="en-US" dirty="0">
              <a:solidFill>
                <a:srgbClr val="3D9B35"/>
              </a:solidFill>
            </a:endParaRPr>
          </a:p>
        </p:txBody>
      </p:sp>
      <p:sp>
        <p:nvSpPr>
          <p:cNvPr id="5" name="Rectangle 4"/>
          <p:cNvSpPr/>
          <p:nvPr userDrawn="1"/>
        </p:nvSpPr>
        <p:spPr>
          <a:xfrm>
            <a:off x="0" y="0"/>
            <a:ext cx="91440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Tree>
    <p:extLst>
      <p:ext uri="{BB962C8B-B14F-4D97-AF65-F5344CB8AC3E}">
        <p14:creationId xmlns:p14="http://schemas.microsoft.com/office/powerpoint/2010/main" val="42507616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3998" cy="6855982"/>
          </a:xfrm>
          <a:prstGeom prst="rect">
            <a:avLst/>
          </a:prstGeom>
        </p:spPr>
      </p:pic>
      <p:sp>
        <p:nvSpPr>
          <p:cNvPr id="3" name="Rectangle 2"/>
          <p:cNvSpPr/>
          <p:nvPr userDrawn="1"/>
        </p:nvSpPr>
        <p:spPr>
          <a:xfrm>
            <a:off x="0" y="2751011"/>
            <a:ext cx="9143998" cy="4104971"/>
          </a:xfrm>
          <a:prstGeom prst="rect">
            <a:avLst/>
          </a:prstGeom>
          <a:gradFill flip="none" rotWithShape="1">
            <a:gsLst>
              <a:gs pos="0">
                <a:schemeClr val="tx1">
                  <a:alpha val="56000"/>
                </a:schemeClr>
              </a:gs>
              <a:gs pos="100000">
                <a:srgbClr val="000000">
                  <a:tint val="23500"/>
                  <a:satMod val="160000"/>
                  <a:alpha val="0"/>
                </a:srgb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sp>
        <p:nvSpPr>
          <p:cNvPr id="8" name="Rectangle 7"/>
          <p:cNvSpPr/>
          <p:nvPr userDrawn="1"/>
        </p:nvSpPr>
        <p:spPr>
          <a:xfrm>
            <a:off x="0" y="466155"/>
            <a:ext cx="3626604" cy="1455516"/>
          </a:xfrm>
          <a:prstGeom prst="rect">
            <a:avLst/>
          </a:prstGeom>
          <a:solidFill>
            <a:srgbClr val="3D9B35">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
        <p:nvSpPr>
          <p:cNvPr id="7" name="Rectangle 6"/>
          <p:cNvSpPr/>
          <p:nvPr userDrawn="1"/>
        </p:nvSpPr>
        <p:spPr>
          <a:xfrm>
            <a:off x="1424609" y="3220278"/>
            <a:ext cx="7719389" cy="1496126"/>
          </a:xfrm>
          <a:prstGeom prst="rect">
            <a:avLst/>
          </a:prstGeom>
          <a:solidFill>
            <a:srgbClr val="3D9B35">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
        <p:nvSpPr>
          <p:cNvPr id="2" name="Title 1"/>
          <p:cNvSpPr>
            <a:spLocks noGrp="1"/>
          </p:cNvSpPr>
          <p:nvPr>
            <p:ph type="ctrTitle" hasCustomPrompt="1"/>
          </p:nvPr>
        </p:nvSpPr>
        <p:spPr>
          <a:xfrm>
            <a:off x="1424717" y="3220278"/>
            <a:ext cx="7340408" cy="1486658"/>
          </a:xfrm>
        </p:spPr>
        <p:txBody>
          <a:bodyPr anchor="b">
            <a:normAutofit/>
          </a:bodyPr>
          <a:lstStyle>
            <a:lvl1pPr algn="r">
              <a:defRPr sz="4800"/>
            </a:lvl1pPr>
          </a:lstStyle>
          <a:p>
            <a:r>
              <a:rPr lang="en-US" dirty="0"/>
              <a:t>CLICK TO EDIT MASTER TITLE STYLE</a:t>
            </a:r>
          </a:p>
        </p:txBody>
      </p:sp>
      <p:pic>
        <p:nvPicPr>
          <p:cNvPr id="11" name="Picture 6" descr="NLGWhite.png"/>
          <p:cNvPicPr>
            <a:picLocks noChangeAspect="1"/>
          </p:cNvPicPr>
          <p:nvPr userDrawn="1"/>
        </p:nvPicPr>
        <p:blipFill>
          <a:blip r:embed="rId3"/>
          <a:srcRect/>
          <a:stretch>
            <a:fillRect/>
          </a:stretch>
        </p:blipFill>
        <p:spPr bwMode="auto">
          <a:xfrm>
            <a:off x="629384" y="725968"/>
            <a:ext cx="2715525" cy="1067925"/>
          </a:xfrm>
          <a:prstGeom prst="rect">
            <a:avLst/>
          </a:prstGeom>
          <a:noFill/>
          <a:ln w="9525">
            <a:noFill/>
            <a:miter lim="800000"/>
            <a:headEnd/>
            <a:tailEnd/>
          </a:ln>
        </p:spPr>
      </p:pic>
      <p:sp>
        <p:nvSpPr>
          <p:cNvPr id="12" name="TextBox 11"/>
          <p:cNvSpPr txBox="1"/>
          <p:nvPr userDrawn="1"/>
        </p:nvSpPr>
        <p:spPr>
          <a:xfrm>
            <a:off x="214836" y="5387112"/>
            <a:ext cx="8387268" cy="1246495"/>
          </a:xfrm>
          <a:prstGeom prst="rect">
            <a:avLst/>
          </a:prstGeom>
          <a:noFill/>
        </p:spPr>
        <p:txBody>
          <a:bodyPr wrap="square">
            <a:spAutoFit/>
          </a:bodyPr>
          <a:lstStyle/>
          <a:p>
            <a:pPr algn="just" defTabSz="457200" fontAlgn="base">
              <a:spcBef>
                <a:spcPct val="0"/>
              </a:spcBef>
              <a:spcAft>
                <a:spcPts val="600"/>
              </a:spcAft>
              <a:defRPr/>
            </a:pPr>
            <a:r>
              <a:rPr lang="en-US" sz="1000" b="1" dirty="0">
                <a:solidFill>
                  <a:srgbClr val="FFFFFF"/>
                </a:solidFill>
              </a:rPr>
              <a:t>National Life Insurance Company</a:t>
            </a:r>
            <a:r>
              <a:rPr lang="en-US" sz="1000" b="1" baseline="30000" dirty="0">
                <a:solidFill>
                  <a:srgbClr val="FFFFFF"/>
                </a:solidFill>
              </a:rPr>
              <a:t>®</a:t>
            </a:r>
            <a:r>
              <a:rPr lang="en-US" sz="1000" b="1" dirty="0">
                <a:solidFill>
                  <a:srgbClr val="FFFFFF"/>
                </a:solidFill>
              </a:rPr>
              <a:t> | Life Insurance Company of the Southwest</a:t>
            </a:r>
            <a:r>
              <a:rPr lang="en-US" sz="1000" b="1" baseline="30000" dirty="0">
                <a:solidFill>
                  <a:srgbClr val="FFFFFF"/>
                </a:solidFill>
              </a:rPr>
              <a:t>®</a:t>
            </a:r>
            <a:endParaRPr lang="en-US" sz="1200" dirty="0">
              <a:solidFill>
                <a:srgbClr val="FFFFFF"/>
              </a:solidFill>
            </a:endParaRPr>
          </a:p>
          <a:p>
            <a:pPr algn="just" defTabSz="457200" fontAlgn="base">
              <a:spcBef>
                <a:spcPct val="0"/>
              </a:spcBef>
              <a:spcAft>
                <a:spcPts val="600"/>
              </a:spcAft>
              <a:defRPr/>
            </a:pPr>
            <a:r>
              <a:rPr lang="en-US" sz="1000" dirty="0">
                <a:solidFill>
                  <a:srgbClr val="FFFFFF"/>
                </a:solidFill>
              </a:rPr>
              <a:t>National Life Group is a trade name of National Life Insurance Company, Montpelier, VT, Life Insurance Company of the Southwest (LSW), Addison, TX and their affiliates. Each company of NL Group is solely responsible for its own financial condition and contractual obligations. LSW is not an authorized insurer in New York and does not conduct insurance business in New York.</a:t>
            </a:r>
          </a:p>
          <a:p>
            <a:pPr algn="just" defTabSz="457200" fontAlgn="base">
              <a:spcBef>
                <a:spcPct val="0"/>
              </a:spcBef>
              <a:spcAft>
                <a:spcPts val="600"/>
              </a:spcAft>
              <a:defRPr/>
            </a:pPr>
            <a:endParaRPr lang="en-US" sz="1000" dirty="0">
              <a:solidFill>
                <a:srgbClr val="FFFFFF"/>
              </a:solidFill>
            </a:endParaRPr>
          </a:p>
          <a:p>
            <a:pPr algn="just" defTabSz="457200" fontAlgn="base">
              <a:spcBef>
                <a:spcPct val="0"/>
              </a:spcBef>
              <a:spcAft>
                <a:spcPts val="600"/>
              </a:spcAft>
              <a:defRPr/>
            </a:pPr>
            <a:r>
              <a:rPr lang="en-US" sz="1000" dirty="0">
                <a:solidFill>
                  <a:srgbClr val="FFFFFF"/>
                </a:solidFill>
              </a:rPr>
              <a:t>TC93458(0117)1</a:t>
            </a:r>
          </a:p>
        </p:txBody>
      </p:sp>
      <p:sp>
        <p:nvSpPr>
          <p:cNvPr id="4" name="TextBox 3"/>
          <p:cNvSpPr txBox="1"/>
          <p:nvPr userDrawn="1"/>
        </p:nvSpPr>
        <p:spPr>
          <a:xfrm>
            <a:off x="2624445" y="6396494"/>
            <a:ext cx="4548249" cy="246221"/>
          </a:xfrm>
          <a:prstGeom prst="rect">
            <a:avLst/>
          </a:prstGeom>
          <a:noFill/>
        </p:spPr>
        <p:txBody>
          <a:bodyPr wrap="square" rtlCol="0">
            <a:spAutoFit/>
          </a:bodyPr>
          <a:lstStyle/>
          <a:p>
            <a:pPr algn="ctr" fontAlgn="base">
              <a:spcBef>
                <a:spcPct val="0"/>
              </a:spcBef>
              <a:spcAft>
                <a:spcPct val="0"/>
              </a:spcAft>
            </a:pPr>
            <a:r>
              <a:rPr lang="en-US" sz="1000" dirty="0">
                <a:solidFill>
                  <a:srgbClr val="FFFFFF"/>
                </a:solidFill>
              </a:rPr>
              <a:t>For Agent Use Only – Not For Use With The Public</a:t>
            </a:r>
          </a:p>
        </p:txBody>
      </p:sp>
    </p:spTree>
    <p:extLst>
      <p:ext uri="{BB962C8B-B14F-4D97-AF65-F5344CB8AC3E}">
        <p14:creationId xmlns:p14="http://schemas.microsoft.com/office/powerpoint/2010/main" val="529614133"/>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95968587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228600" y="1447801"/>
            <a:ext cx="5456583" cy="453096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icture Placeholder 4"/>
          <p:cNvSpPr>
            <a:spLocks noGrp="1"/>
          </p:cNvSpPr>
          <p:nvPr>
            <p:ph type="pic" sz="quarter" idx="13"/>
          </p:nvPr>
        </p:nvSpPr>
        <p:spPr>
          <a:xfrm>
            <a:off x="5910470" y="1318591"/>
            <a:ext cx="3233530" cy="5539409"/>
          </a:xfrm>
        </p:spPr>
        <p:txBody>
          <a:bodyPr/>
          <a:lstStyle/>
          <a:p>
            <a:endParaRPr lang="en-US"/>
          </a:p>
        </p:txBody>
      </p:sp>
    </p:spTree>
    <p:extLst>
      <p:ext uri="{BB962C8B-B14F-4D97-AF65-F5344CB8AC3E}">
        <p14:creationId xmlns:p14="http://schemas.microsoft.com/office/powerpoint/2010/main" val="343089998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Picture Placeholder 4"/>
          <p:cNvSpPr>
            <a:spLocks noGrp="1"/>
          </p:cNvSpPr>
          <p:nvPr>
            <p:ph type="pic" sz="quarter" idx="13"/>
          </p:nvPr>
        </p:nvSpPr>
        <p:spPr>
          <a:xfrm>
            <a:off x="0" y="1318592"/>
            <a:ext cx="9144000" cy="4850296"/>
          </a:xfrm>
        </p:spPr>
        <p:txBody>
          <a:bodyPr/>
          <a:lstStyle/>
          <a:p>
            <a:endParaRPr lang="en-US" dirty="0"/>
          </a:p>
        </p:txBody>
      </p:sp>
    </p:spTree>
    <p:extLst>
      <p:ext uri="{BB962C8B-B14F-4D97-AF65-F5344CB8AC3E}">
        <p14:creationId xmlns:p14="http://schemas.microsoft.com/office/powerpoint/2010/main" val="299072686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Tree>
    <p:extLst>
      <p:ext uri="{BB962C8B-B14F-4D97-AF65-F5344CB8AC3E}">
        <p14:creationId xmlns:p14="http://schemas.microsoft.com/office/powerpoint/2010/main" val="20965958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0" y="0"/>
            <a:ext cx="91440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Tree>
    <p:extLst>
      <p:ext uri="{BB962C8B-B14F-4D97-AF65-F5344CB8AC3E}">
        <p14:creationId xmlns:p14="http://schemas.microsoft.com/office/powerpoint/2010/main" val="42940051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A5371FB6-E4F6-A54D-B5D3-E0E024078B13}" type="datetimeFigureOut">
              <a:rPr lang="en-US" smtClean="0"/>
              <a:t>5/9/18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68C5EA-A0E5-EC4F-A1C9-AC8299B1E3B8}" type="slidenum">
              <a:rPr lang="en-US" smtClean="0"/>
              <a:t>‹#›</a:t>
            </a:fld>
            <a:endParaRPr lang="en-US"/>
          </a:p>
        </p:txBody>
      </p:sp>
    </p:spTree>
    <p:extLst>
      <p:ext uri="{BB962C8B-B14F-4D97-AF65-F5344CB8AC3E}">
        <p14:creationId xmlns:p14="http://schemas.microsoft.com/office/powerpoint/2010/main" val="20277638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custDataLst>
              <p:tags r:id="rId1"/>
            </p:custDataLst>
          </p:nvPr>
        </p:nvPicPr>
        <p:blipFill>
          <a:blip r:embed="rId11">
            <a:extLst>
              <a:ext uri="{28A0092B-C50C-407E-A947-70E740481C1C}">
                <a14:useLocalDpi xmlns:a14="http://schemas.microsoft.com/office/drawing/2010/main"/>
              </a:ext>
            </a:extLst>
          </a:blip>
          <a:stretch>
            <a:fillRect/>
          </a:stretch>
        </p:blipFill>
        <p:spPr>
          <a:xfrm>
            <a:off x="-4949" y="0"/>
            <a:ext cx="9144001" cy="6858000"/>
          </a:xfrm>
          <a:prstGeom prst="rect">
            <a:avLst/>
          </a:prstGeom>
        </p:spPr>
      </p:pic>
      <p:sp>
        <p:nvSpPr>
          <p:cNvPr id="6" name="Rectangle 5"/>
          <p:cNvSpPr/>
          <p:nvPr userDrawn="1">
            <p:custDataLst>
              <p:tags r:id="rId2"/>
            </p:custDataLst>
          </p:nvPr>
        </p:nvSpPr>
        <p:spPr>
          <a:xfrm>
            <a:off x="-4949" y="3064933"/>
            <a:ext cx="9148949" cy="3793067"/>
          </a:xfrm>
          <a:prstGeom prst="rect">
            <a:avLst/>
          </a:prstGeom>
          <a:gradFill>
            <a:gsLst>
              <a:gs pos="0">
                <a:schemeClr val="bg1">
                  <a:alpha val="0"/>
                </a:schemeClr>
              </a:gs>
              <a:gs pos="62000">
                <a:schemeClr val="bg1">
                  <a:alpha val="6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itchFamily="34" charset="0"/>
              <a:cs typeface="Arial" pitchFamily="34" charset="0"/>
            </a:endParaRPr>
          </a:p>
        </p:txBody>
      </p:sp>
      <p:sp>
        <p:nvSpPr>
          <p:cNvPr id="8" name="Rectangle 7"/>
          <p:cNvSpPr/>
          <p:nvPr userDrawn="1">
            <p:custDataLst>
              <p:tags r:id="rId3"/>
            </p:custDataLst>
          </p:nvPr>
        </p:nvSpPr>
        <p:spPr>
          <a:xfrm>
            <a:off x="-1" y="340680"/>
            <a:ext cx="4013201" cy="1610675"/>
          </a:xfrm>
          <a:prstGeom prst="rect">
            <a:avLst/>
          </a:prstGeom>
          <a:solidFill>
            <a:srgbClr val="3D9B35">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itchFamily="34" charset="0"/>
              <a:cs typeface="Arial" pitchFamily="34" charset="0"/>
            </a:endParaRPr>
          </a:p>
        </p:txBody>
      </p:sp>
      <p:sp>
        <p:nvSpPr>
          <p:cNvPr id="7" name="Rectangle 6"/>
          <p:cNvSpPr/>
          <p:nvPr userDrawn="1">
            <p:custDataLst>
              <p:tags r:id="rId4"/>
            </p:custDataLst>
          </p:nvPr>
        </p:nvSpPr>
        <p:spPr>
          <a:xfrm>
            <a:off x="1424609" y="2851978"/>
            <a:ext cx="7719389" cy="1496126"/>
          </a:xfrm>
          <a:prstGeom prst="rect">
            <a:avLst/>
          </a:prstGeom>
          <a:solidFill>
            <a:srgbClr val="3D9B35">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itchFamily="34" charset="0"/>
              <a:cs typeface="Arial" pitchFamily="34" charset="0"/>
            </a:endParaRPr>
          </a:p>
        </p:txBody>
      </p:sp>
      <p:sp>
        <p:nvSpPr>
          <p:cNvPr id="2" name="Title 1"/>
          <p:cNvSpPr>
            <a:spLocks noGrp="1"/>
          </p:cNvSpPr>
          <p:nvPr>
            <p:ph type="ctrTitle" hasCustomPrompt="1"/>
            <p:custDataLst>
              <p:tags r:id="rId5"/>
            </p:custDataLst>
          </p:nvPr>
        </p:nvSpPr>
        <p:spPr>
          <a:xfrm>
            <a:off x="1424717" y="2826578"/>
            <a:ext cx="7340408" cy="1486658"/>
          </a:xfrm>
        </p:spPr>
        <p:txBody>
          <a:bodyPr anchor="b">
            <a:normAutofit/>
          </a:bodyPr>
          <a:lstStyle>
            <a:lvl1pPr algn="r">
              <a:defRPr sz="4800"/>
            </a:lvl1pPr>
          </a:lstStyle>
          <a:p>
            <a:r>
              <a:rPr lang="en-US"/>
              <a:t>CLICK TO EDIT MASTER TITLE STYLE</a:t>
            </a:r>
          </a:p>
        </p:txBody>
      </p:sp>
      <p:pic>
        <p:nvPicPr>
          <p:cNvPr id="11" name="Picture 6" descr="NLGWhite.png"/>
          <p:cNvPicPr>
            <a:picLocks noChangeAspect="1"/>
          </p:cNvPicPr>
          <p:nvPr userDrawn="1">
            <p:custDataLst>
              <p:tags r:id="rId6"/>
            </p:custDataLst>
          </p:nvPr>
        </p:nvPicPr>
        <p:blipFill>
          <a:blip r:embed="rId12"/>
          <a:stretch>
            <a:fillRect/>
          </a:stretch>
        </p:blipFill>
        <p:spPr bwMode="auto">
          <a:xfrm>
            <a:off x="796852" y="600493"/>
            <a:ext cx="3005000" cy="1181765"/>
          </a:xfrm>
          <a:prstGeom prst="rect">
            <a:avLst/>
          </a:prstGeom>
          <a:noFill/>
          <a:ln w="9525">
            <a:noFill/>
            <a:miter lim="800000"/>
          </a:ln>
        </p:spPr>
      </p:pic>
      <p:sp>
        <p:nvSpPr>
          <p:cNvPr id="12" name="TextBox 11"/>
          <p:cNvSpPr txBox="1"/>
          <p:nvPr userDrawn="1">
            <p:custDataLst>
              <p:tags r:id="rId7"/>
            </p:custDataLst>
          </p:nvPr>
        </p:nvSpPr>
        <p:spPr>
          <a:xfrm>
            <a:off x="218706" y="4382374"/>
            <a:ext cx="8696694" cy="2246769"/>
          </a:xfrm>
          <a:prstGeom prst="rect">
            <a:avLst/>
          </a:prstGeom>
          <a:noFill/>
        </p:spPr>
        <p:txBody>
          <a:bodyPr wrap="square">
            <a:spAutoFit/>
          </a:bodyPr>
          <a:lstStyle>
            <a:defPPr>
              <a:defRPr lang="en-US"/>
            </a:defPPr>
          </a:lstStyle>
          <a:p>
            <a:pPr marL="0" marR="0" lvl="0" indent="0" algn="just" defTabSz="457200" rtl="0" eaLnBrk="1" fontAlgn="base" latinLnBrk="0" hangingPunct="1">
              <a:lnSpc>
                <a:spcPct val="100000"/>
              </a:lnSpc>
              <a:spcBef>
                <a:spcPct val="0"/>
              </a:spcBef>
              <a:spcAft>
                <a:spcPts val="600"/>
              </a:spcAft>
              <a:buClrTx/>
              <a:buSzTx/>
              <a:buFontTx/>
              <a:buNone/>
              <a:tabLst/>
              <a:defRPr/>
            </a:pPr>
            <a:br>
              <a:rPr kumimoji="0" lang="en-US" sz="1200" b="1" i="0" u="none" strike="noStrike" kern="1200" cap="none" spc="0" normalizeH="0" baseline="0" noProof="0">
                <a:ln>
                  <a:noFill/>
                </a:ln>
                <a:solidFill>
                  <a:prstClr val="black"/>
                </a:solidFill>
                <a:effectLst/>
                <a:uLnTx/>
                <a:uFillTx/>
                <a:latin typeface="Arial" pitchFamily="34" charset="0"/>
                <a:cs typeface="Arial" pitchFamily="34" charset="0"/>
              </a:rPr>
            </a:br>
            <a:br>
              <a:rPr kumimoji="0" lang="en-US" sz="1200" b="1" i="0" u="none" strike="noStrike" kern="1200" cap="none" spc="0" normalizeH="0" baseline="0" noProof="0">
                <a:ln>
                  <a:noFill/>
                </a:ln>
                <a:solidFill>
                  <a:prstClr val="black"/>
                </a:solidFill>
                <a:effectLst/>
                <a:uLnTx/>
                <a:uFillTx/>
                <a:latin typeface="Arial" pitchFamily="34" charset="0"/>
                <a:cs typeface="Arial" pitchFamily="34" charset="0"/>
              </a:rPr>
            </a:br>
            <a:br>
              <a:rPr kumimoji="0" lang="en-US" sz="1200" b="1" i="0" u="none" strike="noStrike" kern="1200" cap="none" spc="0" normalizeH="0" baseline="0" noProof="0">
                <a:ln>
                  <a:noFill/>
                </a:ln>
                <a:solidFill>
                  <a:prstClr val="black"/>
                </a:solidFill>
                <a:effectLst/>
                <a:uLnTx/>
                <a:uFillTx/>
                <a:latin typeface="Arial" pitchFamily="34" charset="0"/>
                <a:cs typeface="Arial" pitchFamily="34" charset="0"/>
              </a:rPr>
            </a:br>
            <a:br>
              <a:rPr kumimoji="0" lang="en-US" sz="1200" b="1" i="0" u="none" strike="noStrike" kern="1200" cap="none" spc="0" normalizeH="0" baseline="0" noProof="0">
                <a:ln>
                  <a:noFill/>
                </a:ln>
                <a:solidFill>
                  <a:prstClr val="black"/>
                </a:solidFill>
                <a:effectLst/>
                <a:uLnTx/>
                <a:uFillTx/>
                <a:latin typeface="Arial" pitchFamily="34" charset="0"/>
                <a:cs typeface="Arial" pitchFamily="34" charset="0"/>
              </a:rPr>
            </a:br>
            <a:r>
              <a:rPr kumimoji="0" lang="en-US" sz="1200" b="1" i="0" u="none" strike="noStrike" kern="1200" cap="none" spc="0" normalizeH="0" baseline="0" noProof="0">
                <a:ln>
                  <a:noFill/>
                </a:ln>
                <a:solidFill>
                  <a:prstClr val="black"/>
                </a:solidFill>
                <a:effectLst/>
                <a:uLnTx/>
                <a:uFillTx/>
                <a:latin typeface="Arial" pitchFamily="34" charset="0"/>
                <a:cs typeface="Arial" pitchFamily="34" charset="0"/>
              </a:rPr>
              <a:t>National Life Insurance Company</a:t>
            </a:r>
            <a:r>
              <a:rPr kumimoji="0" lang="en-US" sz="1200" b="1" i="0" u="none" strike="noStrike" kern="1200" cap="none" spc="0" normalizeH="0" baseline="30000" noProof="0">
                <a:ln>
                  <a:noFill/>
                </a:ln>
                <a:solidFill>
                  <a:prstClr val="black"/>
                </a:solidFill>
                <a:effectLst/>
                <a:uLnTx/>
                <a:uFillTx/>
                <a:latin typeface="Arial" pitchFamily="34" charset="0"/>
                <a:cs typeface="Arial" pitchFamily="34" charset="0"/>
              </a:rPr>
              <a:t>®</a:t>
            </a:r>
            <a:r>
              <a:rPr kumimoji="0" lang="en-US" sz="1200" b="1" i="0" u="none" strike="noStrike" kern="1200" cap="none" spc="0" normalizeH="0" baseline="0" noProof="0">
                <a:ln>
                  <a:noFill/>
                </a:ln>
                <a:solidFill>
                  <a:prstClr val="black"/>
                </a:solidFill>
                <a:effectLst/>
                <a:uLnTx/>
                <a:uFillTx/>
                <a:latin typeface="Arial" pitchFamily="34" charset="0"/>
                <a:cs typeface="Arial" pitchFamily="34" charset="0"/>
              </a:rPr>
              <a:t> | Life Insurance Company of the Southwest</a:t>
            </a:r>
            <a:r>
              <a:rPr kumimoji="0" lang="en-US" sz="1200" b="1" i="0" u="none" strike="noStrike" kern="1200" cap="none" spc="0" normalizeH="0" baseline="30000" noProof="0">
                <a:ln>
                  <a:noFill/>
                </a:ln>
                <a:solidFill>
                  <a:prstClr val="black"/>
                </a:solidFill>
                <a:effectLst/>
                <a:uLnTx/>
                <a:uFillTx/>
                <a:latin typeface="Arial" pitchFamily="34" charset="0"/>
                <a:cs typeface="Arial" pitchFamily="34" charset="0"/>
              </a:rPr>
              <a:t>®</a:t>
            </a:r>
          </a:p>
          <a:p>
            <a:pPr marL="0" marR="0" lvl="0" indent="0" algn="just" defTabSz="457200" rtl="0" eaLnBrk="1" fontAlgn="base" latinLnBrk="0" hangingPunct="1">
              <a:lnSpc>
                <a:spcPct val="100000"/>
              </a:lnSpc>
              <a:spcBef>
                <a:spcPct val="0"/>
              </a:spcBef>
              <a:spcAft>
                <a:spcPts val="60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itchFamily="34" charset="0"/>
                <a:cs typeface="Arial" pitchFamily="34" charset="0"/>
              </a:rPr>
              <a:t>Guarantees are dependent upon the claims paying ability of the issuing company.</a:t>
            </a:r>
          </a:p>
          <a:p>
            <a:pPr marL="0" marR="0" lvl="0" indent="0" algn="just" defTabSz="457200" rtl="0" eaLnBrk="1" fontAlgn="base" latinLnBrk="0" hangingPunct="1">
              <a:lnSpc>
                <a:spcPct val="100000"/>
              </a:lnSpc>
              <a:spcBef>
                <a:spcPct val="0"/>
              </a:spcBef>
              <a:spcAft>
                <a:spcPts val="60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itchFamily="34" charset="0"/>
                <a:cs typeface="Arial" pitchFamily="34" charset="0"/>
              </a:rPr>
              <a:t>National Life Group is a trade name of National Life Insurance Company, Montpelier, VT, Life Insurance Company of the Southwest (LSW), Addison, TX and their affiliates. Each company of NL Group is solely responsible for its own financial condition and contractual obligations. LSW is not an authorized insurer in New York and does not conduct insurance business in New York.</a:t>
            </a:r>
          </a:p>
          <a:p>
            <a:pPr marL="0" marR="0" lvl="0" indent="0" algn="just" defTabSz="457200" rtl="0" eaLnBrk="1" fontAlgn="base" latinLnBrk="0" hangingPunct="1">
              <a:lnSpc>
                <a:spcPct val="100000"/>
              </a:lnSpc>
              <a:spcBef>
                <a:spcPct val="0"/>
              </a:spcBef>
              <a:spcAft>
                <a:spcPts val="60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Arial" pitchFamily="34" charset="0"/>
              <a:cs typeface="Arial" pitchFamily="34" charset="0"/>
            </a:endParaRPr>
          </a:p>
          <a:p>
            <a:pPr marL="0" marR="0" lvl="0" indent="0" algn="just" defTabSz="457200" rtl="0" eaLnBrk="1" fontAlgn="base" latinLnBrk="0" hangingPunct="1">
              <a:lnSpc>
                <a:spcPct val="100000"/>
              </a:lnSpc>
              <a:spcBef>
                <a:spcPct val="0"/>
              </a:spcBef>
              <a:spcAft>
                <a:spcPts val="60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Arial" pitchFamily="34" charset="0"/>
              <a:cs typeface="Arial" pitchFamily="34" charset="0"/>
            </a:endParaRPr>
          </a:p>
        </p:txBody>
      </p:sp>
      <p:sp>
        <p:nvSpPr>
          <p:cNvPr id="3" name="TextBox 2"/>
          <p:cNvSpPr txBox="1"/>
          <p:nvPr userDrawn="1">
            <p:custDataLst>
              <p:tags r:id="rId8"/>
            </p:custDataLst>
          </p:nvPr>
        </p:nvSpPr>
        <p:spPr>
          <a:xfrm>
            <a:off x="214836" y="6432650"/>
            <a:ext cx="2934764" cy="276999"/>
          </a:xfrm>
          <a:prstGeom prst="rect">
            <a:avLst/>
          </a:prstGeom>
          <a:noFill/>
        </p:spPr>
        <p:txBody>
          <a:bodyPr wrap="square" rtlCol="0">
            <a:spAutoFit/>
          </a:bodyPr>
          <a:lstStyle>
            <a:defPPr>
              <a:defRPr lang="en-US"/>
            </a:def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itchFamily="34" charset="0"/>
                <a:cs typeface="Arial" pitchFamily="34" charset="0"/>
              </a:rPr>
              <a:t>TC92594(1016)3</a:t>
            </a:r>
          </a:p>
        </p:txBody>
      </p:sp>
      <p:sp>
        <p:nvSpPr>
          <p:cNvPr id="4" name="TextBox 3"/>
          <p:cNvSpPr txBox="1"/>
          <p:nvPr userDrawn="1">
            <p:custDataLst>
              <p:tags r:id="rId9"/>
            </p:custDataLst>
          </p:nvPr>
        </p:nvSpPr>
        <p:spPr>
          <a:xfrm>
            <a:off x="1911349" y="6432650"/>
            <a:ext cx="5321300" cy="276999"/>
          </a:xfrm>
          <a:prstGeom prst="rect">
            <a:avLst/>
          </a:prstGeom>
          <a:noFill/>
        </p:spPr>
        <p:txBody>
          <a:bodyPr wrap="square" rtlCol="0">
            <a:spAutoFit/>
          </a:bodyPr>
          <a:lstStyle>
            <a:defPPr>
              <a:defRPr lang="en-US"/>
            </a:def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itchFamily="34" charset="0"/>
                <a:cs typeface="Arial" pitchFamily="34" charset="0"/>
              </a:rPr>
              <a:t>For Agent Use Only – Not for Use with the Public</a:t>
            </a:r>
          </a:p>
        </p:txBody>
      </p:sp>
    </p:spTree>
    <p:extLst>
      <p:ext uri="{BB962C8B-B14F-4D97-AF65-F5344CB8AC3E}">
        <p14:creationId xmlns:p14="http://schemas.microsoft.com/office/powerpoint/2010/main" val="584103124"/>
      </p:ext>
    </p:extLst>
  </p:cSld>
  <p:clrMapOvr>
    <a:overrideClrMapping bg1="lt1" tx1="dk1" bg2="lt2" tx2="dk2" accent1="accent1" accent2="accent2" accent3="accent3" accent4="accent4" accent5="accent5" accent6="accent6" hlink="hlink" folHlink="folHlink"/>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9F495958-F516-439A-814A-D2DC1CC7FCCF}" type="slidenum">
              <a:rPr lang="en-US" smtClean="0">
                <a:solidFill>
                  <a:srgbClr val="69B800"/>
                </a:solidFill>
              </a:rPr>
              <a:pPr/>
              <a:t>‹#›</a:t>
            </a:fld>
            <a:endParaRPr lang="en-US" dirty="0">
              <a:solidFill>
                <a:srgbClr val="69B800"/>
              </a:solidFill>
            </a:endParaRPr>
          </a:p>
        </p:txBody>
      </p:sp>
    </p:spTree>
    <p:extLst>
      <p:ext uri="{BB962C8B-B14F-4D97-AF65-F5344CB8AC3E}">
        <p14:creationId xmlns:p14="http://schemas.microsoft.com/office/powerpoint/2010/main" val="7120785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itle Slide">
    <p:bg>
      <p:bgRef idx="1001">
        <a:schemeClr val="bg1"/>
      </p:bgRef>
    </p:bg>
    <p:spTree>
      <p:nvGrpSpPr>
        <p:cNvPr id="1" name=""/>
        <p:cNvGrpSpPr/>
        <p:nvPr/>
      </p:nvGrpSpPr>
      <p:grpSpPr>
        <a:xfrm>
          <a:off x="0" y="0"/>
          <a:ext cx="0" cy="0"/>
          <a:chOff x="0" y="0"/>
          <a:chExt cx="0" cy="0"/>
        </a:xfrm>
      </p:grpSpPr>
      <p:pic>
        <p:nvPicPr>
          <p:cNvPr id="13" name="Picture 12"/>
          <p:cNvPicPr>
            <a:picLocks noChangeAspect="1"/>
          </p:cNvPicPr>
          <p:nvPr userDrawn="1">
            <p:custDataLst>
              <p:tags r:id="rId1"/>
            </p:custDataLst>
          </p:nvPr>
        </p:nvPicPr>
        <p:blipFill>
          <a:blip r:embed="rId10">
            <a:extLst>
              <a:ext uri="{28A0092B-C50C-407E-A947-70E740481C1C}">
                <a14:useLocalDpi xmlns:a14="http://schemas.microsoft.com/office/drawing/2010/main"/>
              </a:ext>
            </a:extLst>
          </a:blip>
          <a:stretch>
            <a:fillRect/>
          </a:stretch>
        </p:blipFill>
        <p:spPr>
          <a:xfrm>
            <a:off x="-4949" y="0"/>
            <a:ext cx="9144001" cy="6858000"/>
          </a:xfrm>
          <a:prstGeom prst="rect">
            <a:avLst/>
          </a:prstGeom>
        </p:spPr>
      </p:pic>
      <p:sp>
        <p:nvSpPr>
          <p:cNvPr id="6" name="Rectangle 5"/>
          <p:cNvSpPr/>
          <p:nvPr userDrawn="1">
            <p:custDataLst>
              <p:tags r:id="rId2"/>
            </p:custDataLst>
          </p:nvPr>
        </p:nvSpPr>
        <p:spPr>
          <a:xfrm>
            <a:off x="-4949" y="3064933"/>
            <a:ext cx="9148949" cy="3793067"/>
          </a:xfrm>
          <a:prstGeom prst="rect">
            <a:avLst/>
          </a:prstGeom>
          <a:gradFill>
            <a:gsLst>
              <a:gs pos="0">
                <a:schemeClr val="bg1">
                  <a:alpha val="0"/>
                </a:schemeClr>
              </a:gs>
              <a:gs pos="62000">
                <a:schemeClr val="bg1">
                  <a:alpha val="64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itchFamily="34" charset="0"/>
              <a:cs typeface="Arial" pitchFamily="34" charset="0"/>
            </a:endParaRPr>
          </a:p>
        </p:txBody>
      </p:sp>
      <p:sp>
        <p:nvSpPr>
          <p:cNvPr id="8" name="Rectangle 7"/>
          <p:cNvSpPr/>
          <p:nvPr userDrawn="1">
            <p:custDataLst>
              <p:tags r:id="rId3"/>
            </p:custDataLst>
          </p:nvPr>
        </p:nvSpPr>
        <p:spPr>
          <a:xfrm>
            <a:off x="-1" y="340680"/>
            <a:ext cx="4013201" cy="1610675"/>
          </a:xfrm>
          <a:prstGeom prst="rect">
            <a:avLst/>
          </a:prstGeom>
          <a:solidFill>
            <a:srgbClr val="3D9B35">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itchFamily="34" charset="0"/>
              <a:cs typeface="Arial" pitchFamily="34" charset="0"/>
            </a:endParaRPr>
          </a:p>
        </p:txBody>
      </p:sp>
      <p:sp>
        <p:nvSpPr>
          <p:cNvPr id="7" name="Rectangle 6"/>
          <p:cNvSpPr/>
          <p:nvPr userDrawn="1">
            <p:custDataLst>
              <p:tags r:id="rId4"/>
            </p:custDataLst>
          </p:nvPr>
        </p:nvSpPr>
        <p:spPr>
          <a:xfrm>
            <a:off x="1424609" y="2851978"/>
            <a:ext cx="7719389" cy="1496126"/>
          </a:xfrm>
          <a:prstGeom prst="rect">
            <a:avLst/>
          </a:prstGeom>
          <a:solidFill>
            <a:srgbClr val="3D9B35">
              <a:alpha val="7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itchFamily="34" charset="0"/>
              <a:cs typeface="Arial" pitchFamily="34" charset="0"/>
            </a:endParaRPr>
          </a:p>
        </p:txBody>
      </p:sp>
      <p:sp>
        <p:nvSpPr>
          <p:cNvPr id="2" name="Title 1"/>
          <p:cNvSpPr>
            <a:spLocks noGrp="1"/>
          </p:cNvSpPr>
          <p:nvPr>
            <p:ph type="ctrTitle" hasCustomPrompt="1"/>
            <p:custDataLst>
              <p:tags r:id="rId5"/>
            </p:custDataLst>
          </p:nvPr>
        </p:nvSpPr>
        <p:spPr>
          <a:xfrm>
            <a:off x="1424717" y="2826578"/>
            <a:ext cx="7340408" cy="1486658"/>
          </a:xfrm>
        </p:spPr>
        <p:txBody>
          <a:bodyPr anchor="b">
            <a:normAutofit/>
          </a:bodyPr>
          <a:lstStyle>
            <a:lvl1pPr algn="r">
              <a:defRPr sz="4800"/>
            </a:lvl1pPr>
          </a:lstStyle>
          <a:p>
            <a:r>
              <a:rPr lang="en-US"/>
              <a:t>CLICK TO EDIT MASTER TITLE STYLE</a:t>
            </a:r>
          </a:p>
        </p:txBody>
      </p:sp>
      <p:pic>
        <p:nvPicPr>
          <p:cNvPr id="11" name="Picture 6" descr="NLGWhite.png"/>
          <p:cNvPicPr>
            <a:picLocks noChangeAspect="1"/>
          </p:cNvPicPr>
          <p:nvPr userDrawn="1">
            <p:custDataLst>
              <p:tags r:id="rId6"/>
            </p:custDataLst>
          </p:nvPr>
        </p:nvPicPr>
        <p:blipFill>
          <a:blip r:embed="rId11"/>
          <a:stretch>
            <a:fillRect/>
          </a:stretch>
        </p:blipFill>
        <p:spPr bwMode="auto">
          <a:xfrm>
            <a:off x="796852" y="600493"/>
            <a:ext cx="3005000" cy="1181765"/>
          </a:xfrm>
          <a:prstGeom prst="rect">
            <a:avLst/>
          </a:prstGeom>
          <a:noFill/>
          <a:ln w="9525">
            <a:noFill/>
            <a:miter lim="800000"/>
          </a:ln>
        </p:spPr>
      </p:pic>
      <p:sp>
        <p:nvSpPr>
          <p:cNvPr id="12" name="TextBox 11"/>
          <p:cNvSpPr txBox="1"/>
          <p:nvPr userDrawn="1">
            <p:custDataLst>
              <p:tags r:id="rId7"/>
            </p:custDataLst>
          </p:nvPr>
        </p:nvSpPr>
        <p:spPr>
          <a:xfrm>
            <a:off x="218706" y="4382374"/>
            <a:ext cx="8696694" cy="2246769"/>
          </a:xfrm>
          <a:prstGeom prst="rect">
            <a:avLst/>
          </a:prstGeom>
          <a:noFill/>
        </p:spPr>
        <p:txBody>
          <a:bodyPr wrap="square">
            <a:spAutoFit/>
          </a:bodyPr>
          <a:lstStyle>
            <a:defPPr>
              <a:defRPr lang="en-US"/>
            </a:defPPr>
          </a:lstStyle>
          <a:p>
            <a:pPr marL="0" marR="0" lvl="0" indent="0" algn="just" defTabSz="457200" rtl="0" eaLnBrk="1" fontAlgn="base" latinLnBrk="0" hangingPunct="1">
              <a:lnSpc>
                <a:spcPct val="100000"/>
              </a:lnSpc>
              <a:spcBef>
                <a:spcPct val="0"/>
              </a:spcBef>
              <a:spcAft>
                <a:spcPts val="600"/>
              </a:spcAft>
              <a:buClrTx/>
              <a:buSzTx/>
              <a:buFontTx/>
              <a:buNone/>
              <a:tabLst/>
              <a:defRPr/>
            </a:pPr>
            <a:br>
              <a:rPr kumimoji="0" lang="en-US" sz="1200" b="1" i="0" u="none" strike="noStrike" kern="1200" cap="none" spc="0" normalizeH="0" baseline="0" noProof="0">
                <a:ln>
                  <a:noFill/>
                </a:ln>
                <a:solidFill>
                  <a:prstClr val="black"/>
                </a:solidFill>
                <a:effectLst/>
                <a:uLnTx/>
                <a:uFillTx/>
                <a:latin typeface="Arial" pitchFamily="34" charset="0"/>
                <a:cs typeface="Arial" pitchFamily="34" charset="0"/>
              </a:rPr>
            </a:br>
            <a:br>
              <a:rPr kumimoji="0" lang="en-US" sz="1200" b="1" i="0" u="none" strike="noStrike" kern="1200" cap="none" spc="0" normalizeH="0" baseline="0" noProof="0">
                <a:ln>
                  <a:noFill/>
                </a:ln>
                <a:solidFill>
                  <a:prstClr val="black"/>
                </a:solidFill>
                <a:effectLst/>
                <a:uLnTx/>
                <a:uFillTx/>
                <a:latin typeface="Arial" pitchFamily="34" charset="0"/>
                <a:cs typeface="Arial" pitchFamily="34" charset="0"/>
              </a:rPr>
            </a:br>
            <a:br>
              <a:rPr kumimoji="0" lang="en-US" sz="1200" b="1" i="0" u="none" strike="noStrike" kern="1200" cap="none" spc="0" normalizeH="0" baseline="0" noProof="0">
                <a:ln>
                  <a:noFill/>
                </a:ln>
                <a:solidFill>
                  <a:prstClr val="black"/>
                </a:solidFill>
                <a:effectLst/>
                <a:uLnTx/>
                <a:uFillTx/>
                <a:latin typeface="Arial" pitchFamily="34" charset="0"/>
                <a:cs typeface="Arial" pitchFamily="34" charset="0"/>
              </a:rPr>
            </a:br>
            <a:br>
              <a:rPr kumimoji="0" lang="en-US" sz="1200" b="1" i="0" u="none" strike="noStrike" kern="1200" cap="none" spc="0" normalizeH="0" baseline="0" noProof="0">
                <a:ln>
                  <a:noFill/>
                </a:ln>
                <a:solidFill>
                  <a:prstClr val="black"/>
                </a:solidFill>
                <a:effectLst/>
                <a:uLnTx/>
                <a:uFillTx/>
                <a:latin typeface="Arial" pitchFamily="34" charset="0"/>
                <a:cs typeface="Arial" pitchFamily="34" charset="0"/>
              </a:rPr>
            </a:br>
            <a:r>
              <a:rPr kumimoji="0" lang="en-US" sz="1200" b="1" i="0" u="none" strike="noStrike" kern="1200" cap="none" spc="0" normalizeH="0" baseline="0" noProof="0">
                <a:ln>
                  <a:noFill/>
                </a:ln>
                <a:solidFill>
                  <a:prstClr val="black"/>
                </a:solidFill>
                <a:effectLst/>
                <a:uLnTx/>
                <a:uFillTx/>
                <a:latin typeface="Arial" pitchFamily="34" charset="0"/>
                <a:cs typeface="Arial" pitchFamily="34" charset="0"/>
              </a:rPr>
              <a:t>National Life Insurance Company</a:t>
            </a:r>
            <a:r>
              <a:rPr kumimoji="0" lang="en-US" sz="1200" b="1" i="0" u="none" strike="noStrike" kern="1200" cap="none" spc="0" normalizeH="0" baseline="30000" noProof="0">
                <a:ln>
                  <a:noFill/>
                </a:ln>
                <a:solidFill>
                  <a:prstClr val="black"/>
                </a:solidFill>
                <a:effectLst/>
                <a:uLnTx/>
                <a:uFillTx/>
                <a:latin typeface="Arial" pitchFamily="34" charset="0"/>
                <a:cs typeface="Arial" pitchFamily="34" charset="0"/>
              </a:rPr>
              <a:t>®</a:t>
            </a:r>
            <a:r>
              <a:rPr kumimoji="0" lang="en-US" sz="1200" b="1" i="0" u="none" strike="noStrike" kern="1200" cap="none" spc="0" normalizeH="0" baseline="0" noProof="0">
                <a:ln>
                  <a:noFill/>
                </a:ln>
                <a:solidFill>
                  <a:prstClr val="black"/>
                </a:solidFill>
                <a:effectLst/>
                <a:uLnTx/>
                <a:uFillTx/>
                <a:latin typeface="Arial" pitchFamily="34" charset="0"/>
                <a:cs typeface="Arial" pitchFamily="34" charset="0"/>
              </a:rPr>
              <a:t> | Life Insurance Company of the Southwest</a:t>
            </a:r>
            <a:r>
              <a:rPr kumimoji="0" lang="en-US" sz="1200" b="1" i="0" u="none" strike="noStrike" kern="1200" cap="none" spc="0" normalizeH="0" baseline="30000" noProof="0">
                <a:ln>
                  <a:noFill/>
                </a:ln>
                <a:solidFill>
                  <a:prstClr val="black"/>
                </a:solidFill>
                <a:effectLst/>
                <a:uLnTx/>
                <a:uFillTx/>
                <a:latin typeface="Arial" pitchFamily="34" charset="0"/>
                <a:cs typeface="Arial" pitchFamily="34" charset="0"/>
              </a:rPr>
              <a:t>®</a:t>
            </a:r>
          </a:p>
          <a:p>
            <a:pPr marL="0" marR="0" lvl="0" indent="0" algn="just" defTabSz="457200" rtl="0" eaLnBrk="1" fontAlgn="base" latinLnBrk="0" hangingPunct="1">
              <a:lnSpc>
                <a:spcPct val="100000"/>
              </a:lnSpc>
              <a:spcBef>
                <a:spcPct val="0"/>
              </a:spcBef>
              <a:spcAft>
                <a:spcPts val="60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itchFamily="34" charset="0"/>
                <a:cs typeface="Arial" pitchFamily="34" charset="0"/>
              </a:rPr>
              <a:t>Guarantees are dependent upon the claims paying ability of the issuing company.</a:t>
            </a:r>
          </a:p>
          <a:p>
            <a:pPr marL="0" marR="0" lvl="0" indent="0" algn="just" defTabSz="457200" rtl="0" eaLnBrk="1" fontAlgn="base" latinLnBrk="0" hangingPunct="1">
              <a:lnSpc>
                <a:spcPct val="100000"/>
              </a:lnSpc>
              <a:spcBef>
                <a:spcPct val="0"/>
              </a:spcBef>
              <a:spcAft>
                <a:spcPts val="60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itchFamily="34" charset="0"/>
                <a:cs typeface="Arial" pitchFamily="34" charset="0"/>
              </a:rPr>
              <a:t>National Life Group is a trade name of National Life Insurance Company, Montpelier, VT, Life Insurance Company of the Southwest (LSW), Addison, TX and their affiliates. Each company of NL Group is solely responsible for its own financial condition and contractual obligations. LSW is not an authorized insurer in New York and does not conduct insurance business in New York.</a:t>
            </a:r>
          </a:p>
          <a:p>
            <a:pPr marL="0" marR="0" lvl="0" indent="0" algn="just" defTabSz="457200" rtl="0" eaLnBrk="1" fontAlgn="base" latinLnBrk="0" hangingPunct="1">
              <a:lnSpc>
                <a:spcPct val="100000"/>
              </a:lnSpc>
              <a:spcBef>
                <a:spcPct val="0"/>
              </a:spcBef>
              <a:spcAft>
                <a:spcPts val="60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Arial" pitchFamily="34" charset="0"/>
              <a:cs typeface="Arial" pitchFamily="34" charset="0"/>
            </a:endParaRPr>
          </a:p>
          <a:p>
            <a:pPr marL="0" marR="0" lvl="0" indent="0" algn="just" defTabSz="457200" rtl="0" eaLnBrk="1" fontAlgn="base" latinLnBrk="0" hangingPunct="1">
              <a:lnSpc>
                <a:spcPct val="100000"/>
              </a:lnSpc>
              <a:spcBef>
                <a:spcPct val="0"/>
              </a:spcBef>
              <a:spcAft>
                <a:spcPts val="600"/>
              </a:spcAft>
              <a:buClrTx/>
              <a:buSzTx/>
              <a:buFontTx/>
              <a:buNone/>
              <a:tabLst/>
              <a:defRPr/>
            </a:pPr>
            <a:endParaRPr kumimoji="0" lang="en-US" sz="1000" b="0" i="0" u="none" strike="noStrike" kern="1200" cap="none" spc="0" normalizeH="0" baseline="0" noProof="0">
              <a:ln>
                <a:noFill/>
              </a:ln>
              <a:solidFill>
                <a:prstClr val="black"/>
              </a:solidFill>
              <a:effectLst/>
              <a:uLnTx/>
              <a:uFillTx/>
              <a:latin typeface="Arial" pitchFamily="34" charset="0"/>
              <a:cs typeface="Arial" pitchFamily="34" charset="0"/>
            </a:endParaRPr>
          </a:p>
        </p:txBody>
      </p:sp>
      <p:sp>
        <p:nvSpPr>
          <p:cNvPr id="4" name="TextBox 3"/>
          <p:cNvSpPr txBox="1"/>
          <p:nvPr userDrawn="1">
            <p:custDataLst>
              <p:tags r:id="rId8"/>
            </p:custDataLst>
          </p:nvPr>
        </p:nvSpPr>
        <p:spPr>
          <a:xfrm>
            <a:off x="1911349" y="6432650"/>
            <a:ext cx="5321300" cy="276999"/>
          </a:xfrm>
          <a:prstGeom prst="rect">
            <a:avLst/>
          </a:prstGeom>
          <a:noFill/>
        </p:spPr>
        <p:txBody>
          <a:bodyPr wrap="square" rtlCol="0">
            <a:spAutoFit/>
          </a:bodyPr>
          <a:lstStyle>
            <a:defPPr>
              <a:defRPr lang="en-US"/>
            </a:def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rial" pitchFamily="34" charset="0"/>
                <a:cs typeface="Arial" pitchFamily="34" charset="0"/>
              </a:rPr>
              <a:t>For Agent Use Only – Not for Use with the Public</a:t>
            </a:r>
          </a:p>
        </p:txBody>
      </p:sp>
    </p:spTree>
    <p:extLst>
      <p:ext uri="{BB962C8B-B14F-4D97-AF65-F5344CB8AC3E}">
        <p14:creationId xmlns:p14="http://schemas.microsoft.com/office/powerpoint/2010/main" val="2646969657"/>
      </p:ext>
    </p:extLst>
  </p:cSld>
  <p:clrMapOvr>
    <a:overrideClrMapping bg1="lt1" tx1="dk1" bg2="lt2" tx2="dk2" accent1="accent1" accent2="accent2" accent3="accent3" accent4="accent4" accent5="accent5" accent6="accent6" hlink="hlink" folHlink="folHlink"/>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p>
            <a:r>
              <a:rPr lang="en-US"/>
              <a:t>CLICK TO EDIT MASTER TITLE STYLE</a:t>
            </a:r>
          </a:p>
        </p:txBody>
      </p:sp>
      <p:sp>
        <p:nvSpPr>
          <p:cNvPr id="3" name="Content Placeholder 2"/>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custDataLst>
              <p:tags r:id="rId3"/>
            </p:custDataLst>
          </p:nvPr>
        </p:nvSpPr>
        <p:spPr/>
        <p:txBody>
          <a:bodyPr/>
          <a:lstStyle/>
          <a:p>
            <a:pPr marL="0" marR="0" lvl="0" indent="0" algn="l" defTabSz="914400" rtl="0" eaLnBrk="1" fontAlgn="base" latinLnBrk="0" hangingPunct="0">
              <a:lnSpc>
                <a:spcPct val="100000"/>
              </a:lnSpc>
              <a:spcBef>
                <a:spcPct val="0"/>
              </a:spcBef>
              <a:spcAft>
                <a:spcPct val="0"/>
              </a:spcAft>
              <a:buClrTx/>
              <a:buSzTx/>
              <a:buFontTx/>
              <a:buNone/>
              <a:tabLst/>
              <a:defRPr/>
            </a:pPr>
            <a:fld id="{9F495958-F516-439A-814A-D2DC1CC7FCCF}" type="slidenum">
              <a:rPr kumimoji="0" lang="en-US" sz="1200" b="0" i="0" u="none" strike="noStrike" kern="1200" cap="none" spc="0" normalizeH="0" baseline="0" noProof="0" smtClean="0">
                <a:ln>
                  <a:noFill/>
                </a:ln>
                <a:solidFill>
                  <a:srgbClr val="3D9B35"/>
                </a:solidFill>
                <a:effectLst/>
                <a:uLnTx/>
                <a:uFillTx/>
                <a:latin typeface="Arial" pitchFamily="34" charset="0"/>
                <a:cs typeface="Arial" pitchFamily="34" charset="0"/>
              </a:rPr>
              <a:pPr marL="0" marR="0" lvl="0" indent="0" algn="l" defTabSz="914400" rtl="0" eaLnBrk="1"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3D9B35"/>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3450401915"/>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p>
            <a:r>
              <a:rPr lang="en-US"/>
              <a:t>CLICK TO EDIT MASTER TITLE STYLE</a:t>
            </a:r>
          </a:p>
        </p:txBody>
      </p:sp>
      <p:sp>
        <p:nvSpPr>
          <p:cNvPr id="3" name="Content Placeholder 2"/>
          <p:cNvSpPr>
            <a:spLocks noGrp="1"/>
          </p:cNvSpPr>
          <p:nvPr>
            <p:ph idx="1"/>
            <p:custDataLst>
              <p:tags r:id="rId2"/>
            </p:custDataLst>
          </p:nvPr>
        </p:nvSpPr>
        <p:spPr>
          <a:xfrm>
            <a:off x="228600" y="1447801"/>
            <a:ext cx="5456583" cy="4530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custDataLst>
              <p:tags r:id="rId3"/>
            </p:custDataLst>
          </p:nvPr>
        </p:nvSpPr>
        <p:spPr/>
        <p:txBody>
          <a:bodyPr/>
          <a:lstStyle/>
          <a:p>
            <a:pPr marL="0" marR="0" lvl="0" indent="0" algn="l" defTabSz="914400" rtl="0" eaLnBrk="1" fontAlgn="base" latinLnBrk="0" hangingPunct="0">
              <a:lnSpc>
                <a:spcPct val="100000"/>
              </a:lnSpc>
              <a:spcBef>
                <a:spcPct val="0"/>
              </a:spcBef>
              <a:spcAft>
                <a:spcPct val="0"/>
              </a:spcAft>
              <a:buClrTx/>
              <a:buSzTx/>
              <a:buFontTx/>
              <a:buNone/>
              <a:tabLst/>
              <a:defRPr/>
            </a:pPr>
            <a:fld id="{9F495958-F516-439A-814A-D2DC1CC7FCCF}" type="slidenum">
              <a:rPr kumimoji="0" lang="en-US" sz="1200" b="0" i="0" u="none" strike="noStrike" kern="1200" cap="none" spc="0" normalizeH="0" baseline="0" noProof="0" smtClean="0">
                <a:ln>
                  <a:noFill/>
                </a:ln>
                <a:solidFill>
                  <a:srgbClr val="3D9B35"/>
                </a:solidFill>
                <a:effectLst/>
                <a:uLnTx/>
                <a:uFillTx/>
                <a:latin typeface="Arial" pitchFamily="34" charset="0"/>
                <a:cs typeface="Arial" pitchFamily="34" charset="0"/>
              </a:rPr>
              <a:pPr marL="0" marR="0" lvl="0" indent="0" algn="l" defTabSz="914400" rtl="0" eaLnBrk="1"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3D9B35"/>
              </a:solidFill>
              <a:effectLst/>
              <a:uLnTx/>
              <a:uFillTx/>
              <a:latin typeface="Arial" pitchFamily="34" charset="0"/>
              <a:cs typeface="Arial" pitchFamily="34" charset="0"/>
            </a:endParaRPr>
          </a:p>
        </p:txBody>
      </p:sp>
      <p:sp>
        <p:nvSpPr>
          <p:cNvPr id="5" name="Picture Placeholder 4"/>
          <p:cNvSpPr>
            <a:spLocks noGrp="1"/>
          </p:cNvSpPr>
          <p:nvPr>
            <p:ph type="pic" sz="quarter" idx="13"/>
            <p:custDataLst>
              <p:tags r:id="rId4"/>
            </p:custDataLst>
          </p:nvPr>
        </p:nvSpPr>
        <p:spPr>
          <a:xfrm>
            <a:off x="5910470" y="1318591"/>
            <a:ext cx="3233530" cy="5539409"/>
          </a:xfrm>
        </p:spPr>
        <p:txBody>
          <a:bodyPr/>
          <a:lstStyle/>
          <a:p>
            <a:endParaRPr lang="en-US"/>
          </a:p>
        </p:txBody>
      </p:sp>
    </p:spTree>
    <p:extLst>
      <p:ext uri="{BB962C8B-B14F-4D97-AF65-F5344CB8AC3E}">
        <p14:creationId xmlns:p14="http://schemas.microsoft.com/office/powerpoint/2010/main" val="364277984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p>
            <a:r>
              <a:rPr lang="en-US"/>
              <a:t>CLICK TO EDIT MASTER TITLE STYLE</a:t>
            </a:r>
          </a:p>
        </p:txBody>
      </p:sp>
      <p:sp>
        <p:nvSpPr>
          <p:cNvPr id="6" name="Slide Number Placeholder 5"/>
          <p:cNvSpPr>
            <a:spLocks noGrp="1"/>
          </p:cNvSpPr>
          <p:nvPr>
            <p:ph type="sldNum" sz="quarter" idx="12"/>
            <p:custDataLst>
              <p:tags r:id="rId2"/>
            </p:custDataLst>
          </p:nvPr>
        </p:nvSpPr>
        <p:spPr/>
        <p:txBody>
          <a:bodyPr/>
          <a:lstStyle/>
          <a:p>
            <a:pPr marL="0" marR="0" lvl="0" indent="0" algn="l" defTabSz="914400" rtl="0" eaLnBrk="1" fontAlgn="base" latinLnBrk="0" hangingPunct="0">
              <a:lnSpc>
                <a:spcPct val="100000"/>
              </a:lnSpc>
              <a:spcBef>
                <a:spcPct val="0"/>
              </a:spcBef>
              <a:spcAft>
                <a:spcPct val="0"/>
              </a:spcAft>
              <a:buClrTx/>
              <a:buSzTx/>
              <a:buFontTx/>
              <a:buNone/>
              <a:tabLst/>
              <a:defRPr/>
            </a:pPr>
            <a:fld id="{9F495958-F516-439A-814A-D2DC1CC7FCCF}" type="slidenum">
              <a:rPr kumimoji="0" lang="en-US" sz="1200" b="0" i="0" u="none" strike="noStrike" kern="1200" cap="none" spc="0" normalizeH="0" baseline="0" noProof="0" smtClean="0">
                <a:ln>
                  <a:noFill/>
                </a:ln>
                <a:solidFill>
                  <a:srgbClr val="3D9B35"/>
                </a:solidFill>
                <a:effectLst/>
                <a:uLnTx/>
                <a:uFillTx/>
                <a:latin typeface="Arial" pitchFamily="34" charset="0"/>
                <a:cs typeface="Arial" pitchFamily="34" charset="0"/>
              </a:rPr>
              <a:pPr marL="0" marR="0" lvl="0" indent="0" algn="l" defTabSz="914400" rtl="0" eaLnBrk="1"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3D9B35"/>
              </a:solidFill>
              <a:effectLst/>
              <a:uLnTx/>
              <a:uFillTx/>
              <a:latin typeface="Arial" pitchFamily="34" charset="0"/>
              <a:cs typeface="Arial" pitchFamily="34" charset="0"/>
            </a:endParaRPr>
          </a:p>
        </p:txBody>
      </p:sp>
      <p:sp>
        <p:nvSpPr>
          <p:cNvPr id="5" name="Picture Placeholder 4"/>
          <p:cNvSpPr>
            <a:spLocks noGrp="1"/>
          </p:cNvSpPr>
          <p:nvPr>
            <p:ph type="pic" sz="quarter" idx="13"/>
            <p:custDataLst>
              <p:tags r:id="rId3"/>
            </p:custDataLst>
          </p:nvPr>
        </p:nvSpPr>
        <p:spPr>
          <a:xfrm>
            <a:off x="0" y="1318592"/>
            <a:ext cx="9144000" cy="4850296"/>
          </a:xfrm>
        </p:spPr>
        <p:txBody>
          <a:bodyPr/>
          <a:lstStyle/>
          <a:p>
            <a:endParaRPr lang="en-US"/>
          </a:p>
        </p:txBody>
      </p:sp>
    </p:spTree>
    <p:extLst>
      <p:ext uri="{BB962C8B-B14F-4D97-AF65-F5344CB8AC3E}">
        <p14:creationId xmlns:p14="http://schemas.microsoft.com/office/powerpoint/2010/main" val="37017705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p>
            <a:r>
              <a:rPr lang="en-US"/>
              <a:t>CLICK TO EDIT MASTER TITLE STYLE</a:t>
            </a:r>
          </a:p>
        </p:txBody>
      </p:sp>
      <p:sp>
        <p:nvSpPr>
          <p:cNvPr id="5" name="Slide Number Placeholder 4"/>
          <p:cNvSpPr>
            <a:spLocks noGrp="1"/>
          </p:cNvSpPr>
          <p:nvPr>
            <p:ph type="sldNum" sz="quarter" idx="12"/>
            <p:custDataLst>
              <p:tags r:id="rId2"/>
            </p:custDataLst>
          </p:nvPr>
        </p:nvSpPr>
        <p:spPr/>
        <p:txBody>
          <a:bodyPr/>
          <a:lstStyle/>
          <a:p>
            <a:pPr marL="0" marR="0" lvl="0" indent="0" algn="l" defTabSz="914400" rtl="0" eaLnBrk="1" fontAlgn="base" latinLnBrk="0" hangingPunct="0">
              <a:lnSpc>
                <a:spcPct val="100000"/>
              </a:lnSpc>
              <a:spcBef>
                <a:spcPct val="0"/>
              </a:spcBef>
              <a:spcAft>
                <a:spcPct val="0"/>
              </a:spcAft>
              <a:buClrTx/>
              <a:buSzTx/>
              <a:buFontTx/>
              <a:buNone/>
              <a:tabLst/>
              <a:defRPr/>
            </a:pPr>
            <a:fld id="{9F495958-F516-439A-814A-D2DC1CC7FCCF}" type="slidenum">
              <a:rPr kumimoji="0" lang="en-US" sz="1200" b="0" i="0" u="none" strike="noStrike" kern="1200" cap="none" spc="0" normalizeH="0" baseline="0" noProof="0" smtClean="0">
                <a:ln>
                  <a:noFill/>
                </a:ln>
                <a:solidFill>
                  <a:srgbClr val="3D9B35"/>
                </a:solidFill>
                <a:effectLst/>
                <a:uLnTx/>
                <a:uFillTx/>
                <a:latin typeface="Arial" pitchFamily="34" charset="0"/>
                <a:cs typeface="Arial" pitchFamily="34" charset="0"/>
              </a:rPr>
              <a:pPr marL="0" marR="0" lvl="0" indent="0" algn="l" defTabSz="914400" rtl="0" eaLnBrk="1"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3D9B35"/>
              </a:solidFill>
              <a:effectLst/>
              <a:uLnTx/>
              <a:uFillTx/>
              <a:latin typeface="Arial" pitchFamily="34" charset="0"/>
              <a:cs typeface="Arial" pitchFamily="34" charset="0"/>
            </a:endParaRPr>
          </a:p>
        </p:txBody>
      </p:sp>
      <p:sp>
        <p:nvSpPr>
          <p:cNvPr id="3" name="TextBox 2"/>
          <p:cNvSpPr txBox="1"/>
          <p:nvPr userDrawn="1">
            <p:custDataLst>
              <p:tags r:id="rId3"/>
            </p:custDataLst>
          </p:nvPr>
        </p:nvSpPr>
        <p:spPr>
          <a:xfrm>
            <a:off x="1663700" y="6410640"/>
            <a:ext cx="5588000" cy="246221"/>
          </a:xfrm>
          <a:prstGeom prst="rect">
            <a:avLst/>
          </a:prstGeom>
          <a:noFill/>
        </p:spPr>
        <p:txBody>
          <a:bodyPr wrap="square" rtlCol="0">
            <a:spAutoFit/>
          </a:bodyPr>
          <a:lstStyle>
            <a:defPPr>
              <a:defRPr lang="en-US"/>
            </a:def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Arial" pitchFamily="34" charset="0"/>
                <a:cs typeface="Arial" pitchFamily="34" charset="0"/>
              </a:rPr>
              <a:t>For Agent Use Only – Not For Use With The Public</a:t>
            </a:r>
          </a:p>
        </p:txBody>
      </p:sp>
    </p:spTree>
    <p:extLst>
      <p:ext uri="{BB962C8B-B14F-4D97-AF65-F5344CB8AC3E}">
        <p14:creationId xmlns:p14="http://schemas.microsoft.com/office/powerpoint/2010/main" val="3472466361"/>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custDataLst>
              <p:tags r:id="rId1"/>
            </p:custDataLst>
          </p:nvPr>
        </p:nvSpPr>
        <p:spPr/>
        <p:txBody>
          <a:bodyPr/>
          <a:lstStyle/>
          <a:p>
            <a:pPr marL="0" marR="0" lvl="0" indent="0" algn="l" defTabSz="914400" rtl="0" eaLnBrk="1" fontAlgn="base" latinLnBrk="0" hangingPunct="0">
              <a:lnSpc>
                <a:spcPct val="100000"/>
              </a:lnSpc>
              <a:spcBef>
                <a:spcPct val="0"/>
              </a:spcBef>
              <a:spcAft>
                <a:spcPct val="0"/>
              </a:spcAft>
              <a:buClrTx/>
              <a:buSzTx/>
              <a:buFontTx/>
              <a:buNone/>
              <a:tabLst/>
              <a:defRPr/>
            </a:pPr>
            <a:fld id="{9F495958-F516-439A-814A-D2DC1CC7FCCF}" type="slidenum">
              <a:rPr kumimoji="0" lang="en-US" sz="1200" b="0" i="0" u="none" strike="noStrike" kern="1200" cap="none" spc="0" normalizeH="0" baseline="0" noProof="0" smtClean="0">
                <a:ln>
                  <a:noFill/>
                </a:ln>
                <a:solidFill>
                  <a:srgbClr val="3D9B35"/>
                </a:solidFill>
                <a:effectLst/>
                <a:uLnTx/>
                <a:uFillTx/>
                <a:latin typeface="Arial" pitchFamily="34" charset="0"/>
                <a:cs typeface="Arial" pitchFamily="34" charset="0"/>
              </a:rPr>
              <a:pPr marL="0" marR="0" lvl="0" indent="0" algn="l" defTabSz="914400" rtl="0" eaLnBrk="1"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3D9B35"/>
              </a:solidFill>
              <a:effectLst/>
              <a:uLnTx/>
              <a:uFillTx/>
              <a:latin typeface="Arial" pitchFamily="34" charset="0"/>
              <a:cs typeface="Arial" pitchFamily="34" charset="0"/>
            </a:endParaRPr>
          </a:p>
        </p:txBody>
      </p:sp>
      <p:sp>
        <p:nvSpPr>
          <p:cNvPr id="5" name="Rectangle 4"/>
          <p:cNvSpPr/>
          <p:nvPr userDrawn="1">
            <p:custDataLst>
              <p:tags r:id="rId2"/>
            </p:custDataLst>
          </p:nvPr>
        </p:nvSpPr>
        <p:spPr>
          <a:xfrm>
            <a:off x="0" y="0"/>
            <a:ext cx="9144000" cy="1524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itchFamily="34" charset="0"/>
              <a:cs typeface="Arial" pitchFamily="34" charset="0"/>
            </a:endParaRPr>
          </a:p>
        </p:txBody>
      </p:sp>
    </p:spTree>
    <p:extLst>
      <p:ext uri="{BB962C8B-B14F-4D97-AF65-F5344CB8AC3E}">
        <p14:creationId xmlns:p14="http://schemas.microsoft.com/office/powerpoint/2010/main" val="3022922665"/>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35429" y="3581400"/>
            <a:ext cx="8708572" cy="884088"/>
          </a:xfrm>
          <a:solidFill>
            <a:schemeClr val="tx2">
              <a:alpha val="90000"/>
            </a:schemeClr>
          </a:solidFill>
        </p:spPr>
        <p:txBody>
          <a:bodyPr wrap="square" lIns="182880" tIns="182880" rIns="182880" bIns="137160" anchor="ctr" anchorCtr="0">
            <a:spAutoFit/>
          </a:bodyPr>
          <a:lstStyle>
            <a:lvl1pPr marL="5954" indent="0" algn="l">
              <a:tabLst/>
              <a:defRPr sz="4050"/>
            </a:lvl1pPr>
          </a:lstStyle>
          <a:p>
            <a:r>
              <a:rPr lang="en-US"/>
              <a:t>Click to edit Master title style</a:t>
            </a:r>
            <a:endParaRPr lang="en-US" dirty="0"/>
          </a:p>
        </p:txBody>
      </p:sp>
      <p:sp>
        <p:nvSpPr>
          <p:cNvPr id="3" name="Subtitle 2"/>
          <p:cNvSpPr>
            <a:spLocks noGrp="1"/>
          </p:cNvSpPr>
          <p:nvPr>
            <p:ph type="subTitle" idx="1"/>
          </p:nvPr>
        </p:nvSpPr>
        <p:spPr>
          <a:xfrm>
            <a:off x="2599182" y="4465488"/>
            <a:ext cx="6544817" cy="433965"/>
          </a:xfrm>
          <a:solidFill>
            <a:schemeClr val="bg1"/>
          </a:solidFill>
        </p:spPr>
        <p:txBody>
          <a:bodyPr wrap="square" lIns="182880" tIns="91440" bIns="91440" anchor="ctr" anchorCtr="0">
            <a:spAutoFit/>
          </a:bodyPr>
          <a:lstStyle>
            <a:lvl1pPr marL="0" indent="0" algn="l">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5" name="Date Placeholder 3"/>
          <p:cNvSpPr txBox="1">
            <a:spLocks/>
          </p:cNvSpPr>
          <p:nvPr/>
        </p:nvSpPr>
        <p:spPr>
          <a:xfrm>
            <a:off x="6607628" y="6486976"/>
            <a:ext cx="2057400" cy="103875"/>
          </a:xfrm>
          <a:prstGeom prst="rect">
            <a:avLst/>
          </a:prstGeom>
        </p:spPr>
        <p:txBody>
          <a:bodyPr vert="horz" lIns="0" tIns="0" rIns="0" bIns="0" rtlCol="0" anchor="ctr">
            <a:spAutoFit/>
          </a:bodyPr>
          <a:lstStyle>
            <a:defPPr>
              <a:defRPr lang="en-US"/>
            </a:defPPr>
            <a:lvl1pPr marL="0" algn="l" defTabSz="914400" rtl="0" eaLnBrk="1" latinLnBrk="0" hangingPunct="1">
              <a:defRPr sz="900" kern="1200">
                <a:solidFill>
                  <a:schemeClr val="bg1">
                    <a:lumMod val="60000"/>
                    <a:lumOff val="40000"/>
                  </a:schemeClr>
                </a:solidFill>
                <a:latin typeface="Open Sans" charset="0"/>
                <a:ea typeface="Open Sans" charset="0"/>
                <a:cs typeface="Open San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FFFFFF"/>
                </a:solidFill>
                <a:effectLst/>
                <a:uLnTx/>
                <a:uFillTx/>
                <a:latin typeface="Open Sans" charset="0"/>
              </a:rPr>
              <a:t>Copyright © 2017, National Life Group</a:t>
            </a:r>
          </a:p>
        </p:txBody>
      </p:sp>
      <p:sp>
        <p:nvSpPr>
          <p:cNvPr id="6" name="Date Placeholder 3"/>
          <p:cNvSpPr txBox="1">
            <a:spLocks/>
          </p:cNvSpPr>
          <p:nvPr/>
        </p:nvSpPr>
        <p:spPr>
          <a:xfrm>
            <a:off x="435428" y="6486976"/>
            <a:ext cx="2057400" cy="103875"/>
          </a:xfrm>
          <a:prstGeom prst="rect">
            <a:avLst/>
          </a:prstGeom>
        </p:spPr>
        <p:txBody>
          <a:bodyPr vert="horz" lIns="0" tIns="0" rIns="0" bIns="0" rtlCol="0" anchor="ctr">
            <a:spAutoFit/>
          </a:bodyPr>
          <a:lstStyle>
            <a:defPPr>
              <a:defRPr lang="en-US"/>
            </a:defPPr>
            <a:lvl1pPr marL="0" algn="l" defTabSz="914400" rtl="0" eaLnBrk="1" latinLnBrk="0" hangingPunct="1">
              <a:defRPr sz="900" kern="1200">
                <a:solidFill>
                  <a:schemeClr val="bg1">
                    <a:lumMod val="60000"/>
                    <a:lumOff val="40000"/>
                  </a:schemeClr>
                </a:solidFill>
                <a:latin typeface="Open Sans" charset="0"/>
                <a:ea typeface="Open Sans" charset="0"/>
                <a:cs typeface="Open San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FFFFFF"/>
                </a:solidFill>
                <a:effectLst/>
                <a:uLnTx/>
                <a:uFillTx/>
                <a:latin typeface="Open Sans" charset="0"/>
              </a:rPr>
              <a:t>TCXXXXX(0117)1  |  Cat #103144d(0117)</a:t>
            </a:r>
          </a:p>
        </p:txBody>
      </p:sp>
      <p:sp>
        <p:nvSpPr>
          <p:cNvPr id="7" name="Footer Placeholder 4"/>
          <p:cNvSpPr txBox="1">
            <a:spLocks/>
          </p:cNvSpPr>
          <p:nvPr/>
        </p:nvSpPr>
        <p:spPr>
          <a:xfrm>
            <a:off x="2776818" y="6419649"/>
            <a:ext cx="3590364" cy="161583"/>
          </a:xfrm>
          <a:prstGeom prst="rect">
            <a:avLst/>
          </a:prstGeom>
        </p:spPr>
        <p:txBody>
          <a:bodyPr vert="horz" lIns="0" tIns="0" rIns="0" bIns="0" rtlCol="0" anchor="ctr">
            <a:spAutoFit/>
          </a:bodyPr>
          <a:lstStyle>
            <a:defPPr>
              <a:defRPr lang="en-US"/>
            </a:defPPr>
            <a:lvl1pPr marL="0" algn="ctr" defTabSz="914400" rtl="0" eaLnBrk="1" latinLnBrk="0" hangingPunct="1">
              <a:defRPr sz="1400" b="1" i="0" kern="1200">
                <a:solidFill>
                  <a:schemeClr val="bg1">
                    <a:lumMod val="60000"/>
                    <a:lumOff val="40000"/>
                  </a:schemeClr>
                </a:solidFill>
                <a:latin typeface="Open Sans" charset="0"/>
                <a:ea typeface="Open Sans" charset="0"/>
                <a:cs typeface="Open San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FFFFFF"/>
                </a:solidFill>
                <a:effectLst/>
                <a:uLnTx/>
                <a:uFillTx/>
                <a:latin typeface="Open Sans" charset="0"/>
              </a:rPr>
              <a:t>For Agent Use Only – Not For Use With The Public</a:t>
            </a:r>
          </a:p>
        </p:txBody>
      </p:sp>
      <p:cxnSp>
        <p:nvCxnSpPr>
          <p:cNvPr id="8" name="Straight Connector 7"/>
          <p:cNvCxnSpPr/>
          <p:nvPr/>
        </p:nvCxnSpPr>
        <p:spPr>
          <a:xfrm>
            <a:off x="435428" y="6347206"/>
            <a:ext cx="82296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413740"/>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a:t>Click to edit Master title style</a:t>
            </a:r>
            <a:endParaRPr lang="en-US" dirty="0"/>
          </a:p>
        </p:txBody>
      </p:sp>
      <p:sp>
        <p:nvSpPr>
          <p:cNvPr id="8" name="SmartArt Placeholder 7"/>
          <p:cNvSpPr>
            <a:spLocks noGrp="1"/>
          </p:cNvSpPr>
          <p:nvPr>
            <p:ph type="dgm" sz="quarter" idx="13"/>
          </p:nvPr>
        </p:nvSpPr>
        <p:spPr>
          <a:xfrm>
            <a:off x="435428" y="1528763"/>
            <a:ext cx="8229600" cy="4701440"/>
          </a:xfrm>
        </p:spPr>
        <p:txBody>
          <a:bodyPr/>
          <a:lstStyle/>
          <a:p>
            <a:r>
              <a:rPr lang="en-US"/>
              <a:t>Click icon to add SmartArt graphic</a:t>
            </a:r>
          </a:p>
        </p:txBody>
      </p:sp>
    </p:spTree>
    <p:extLst>
      <p:ext uri="{BB962C8B-B14F-4D97-AF65-F5344CB8AC3E}">
        <p14:creationId xmlns:p14="http://schemas.microsoft.com/office/powerpoint/2010/main" val="2300840023"/>
      </p:ext>
    </p:extLst>
  </p:cSld>
  <p:clrMapOvr>
    <a:masterClrMapping/>
  </p:clrMapOvr>
  <p:hf hdr="0" ftr="0" dt="0"/>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513987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680577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228601" y="1447801"/>
            <a:ext cx="5456583" cy="453096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9F495958-F516-439A-814A-D2DC1CC7FCCF}" type="slidenum">
              <a:rPr lang="en-US" smtClean="0">
                <a:solidFill>
                  <a:srgbClr val="69B800"/>
                </a:solidFill>
              </a:rPr>
              <a:pPr/>
              <a:t>‹#›</a:t>
            </a:fld>
            <a:endParaRPr lang="en-US" dirty="0">
              <a:solidFill>
                <a:srgbClr val="69B800"/>
              </a:solidFill>
            </a:endParaRPr>
          </a:p>
        </p:txBody>
      </p:sp>
      <p:sp>
        <p:nvSpPr>
          <p:cNvPr id="5" name="Picture Placeholder 4"/>
          <p:cNvSpPr>
            <a:spLocks noGrp="1"/>
          </p:cNvSpPr>
          <p:nvPr>
            <p:ph type="pic" sz="quarter" idx="13"/>
          </p:nvPr>
        </p:nvSpPr>
        <p:spPr>
          <a:xfrm>
            <a:off x="5910471" y="1318593"/>
            <a:ext cx="3233530" cy="5539409"/>
          </a:xfrm>
        </p:spPr>
        <p:txBody>
          <a:bodyPr/>
          <a:lstStyle/>
          <a:p>
            <a:endParaRPr lang="en-US"/>
          </a:p>
        </p:txBody>
      </p:sp>
    </p:spTree>
    <p:extLst>
      <p:ext uri="{BB962C8B-B14F-4D97-AF65-F5344CB8AC3E}">
        <p14:creationId xmlns:p14="http://schemas.microsoft.com/office/powerpoint/2010/main" val="6912552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3"/>
          </p:nvPr>
        </p:nvSpPr>
        <p:spPr>
          <a:xfrm>
            <a:off x="435429" y="1600200"/>
            <a:ext cx="4069897" cy="4516438"/>
          </a:xfrm>
        </p:spPr>
        <p:txBody>
          <a:bodyPr/>
          <a:lstStyle/>
          <a:p>
            <a:pPr lvl="0"/>
            <a:r>
              <a:rPr lang="en-US"/>
              <a:t>Click to edit Master text styles</a:t>
            </a:r>
          </a:p>
          <a:p>
            <a:pPr lvl="1"/>
            <a:r>
              <a:rPr lang="en-US"/>
              <a:t>Second level</a:t>
            </a:r>
          </a:p>
          <a:p>
            <a:pPr lvl="2"/>
            <a:r>
              <a:rPr lang="en-US"/>
              <a:t>Third level</a:t>
            </a:r>
          </a:p>
        </p:txBody>
      </p:sp>
      <p:sp>
        <p:nvSpPr>
          <p:cNvPr id="11" name="Text Placeholder 10"/>
          <p:cNvSpPr>
            <a:spLocks noGrp="1"/>
          </p:cNvSpPr>
          <p:nvPr>
            <p:ph type="body" sz="quarter" idx="15" hasCustomPrompt="1"/>
          </p:nvPr>
        </p:nvSpPr>
        <p:spPr>
          <a:xfrm>
            <a:off x="4731449" y="3446599"/>
            <a:ext cx="2468880" cy="2468880"/>
          </a:xfrm>
          <a:prstGeom prst="ellipse">
            <a:avLst/>
          </a:prstGeom>
          <a:solidFill>
            <a:schemeClr val="accent4">
              <a:alpha val="90000"/>
            </a:schemeClr>
          </a:solidFill>
        </p:spPr>
        <p:txBody>
          <a:bodyPr lIns="91440" tIns="91440" rIns="91440" bIns="91440" anchor="ctr" anchorCtr="0"/>
          <a:lstStyle>
            <a:lvl1pPr algn="ctr">
              <a:defRPr baseline="0">
                <a:solidFill>
                  <a:schemeClr val="bg2"/>
                </a:solidFill>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en-US" dirty="0"/>
              <a:t>Pull Quote or Statistic</a:t>
            </a:r>
          </a:p>
        </p:txBody>
      </p:sp>
      <p:sp>
        <p:nvSpPr>
          <p:cNvPr id="12" name="TextBox 11"/>
          <p:cNvSpPr txBox="1"/>
          <p:nvPr/>
        </p:nvSpPr>
        <p:spPr>
          <a:xfrm>
            <a:off x="5109496" y="5294376"/>
            <a:ext cx="1378172" cy="1962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FFFFFF"/>
                </a:solidFill>
                <a:effectLst/>
                <a:uLnTx/>
                <a:uFillTx/>
                <a:latin typeface="Open Sans" charset="0"/>
                <a:ea typeface="Open Sans" charset="0"/>
                <a:cs typeface="Open Sans" charset="0"/>
              </a:rPr>
              <a:t>Source</a:t>
            </a:r>
          </a:p>
        </p:txBody>
      </p:sp>
    </p:spTree>
    <p:extLst>
      <p:ext uri="{BB962C8B-B14F-4D97-AF65-F5344CB8AC3E}">
        <p14:creationId xmlns:p14="http://schemas.microsoft.com/office/powerpoint/2010/main" val="4267977138"/>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0095991"/>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9144000" cy="1565201"/>
          </a:xfrm>
          <a:blipFill>
            <a:blip r:embed="rId2">
              <a:extLst>
                <a:ext uri="{28A0092B-C50C-407E-A947-70E740481C1C}">
                  <a14:useLocalDpi xmlns:a14="http://schemas.microsoft.com/office/drawing/2010/main" val="0"/>
                </a:ext>
              </a:extLst>
            </a:blip>
            <a:stretch>
              <a:fillRect/>
            </a:stretch>
          </a:blipFill>
        </p:spPr>
        <p:txBody>
          <a:bodyPr/>
          <a:lstStyle/>
          <a:p>
            <a:r>
              <a:rPr lang="en-US"/>
              <a:t>Click to edit Master title style</a:t>
            </a:r>
            <a:endParaRPr lang="en-US" dirty="0"/>
          </a:p>
        </p:txBody>
      </p:sp>
      <p:sp>
        <p:nvSpPr>
          <p:cNvPr id="3" name="Content Placeholder 2"/>
          <p:cNvSpPr>
            <a:spLocks noGrp="1"/>
          </p:cNvSpPr>
          <p:nvPr>
            <p:ph idx="1"/>
          </p:nvPr>
        </p:nvSpPr>
        <p:spPr>
          <a:xfrm>
            <a:off x="669600" y="1600201"/>
            <a:ext cx="7804800" cy="4525963"/>
          </a:xfrm>
        </p:spPr>
        <p:txBody>
          <a:bodyPr/>
          <a:lstStyle>
            <a:lvl1pPr>
              <a:buClr>
                <a:srgbClr val="DE7326"/>
              </a:buClr>
              <a:defRPr>
                <a:solidFill>
                  <a:srgbClr val="0A3A6E"/>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5"/>
          <p:cNvSpPr>
            <a:spLocks noGrp="1"/>
          </p:cNvSpPr>
          <p:nvPr>
            <p:ph type="sldNum" sz="quarter" idx="4"/>
          </p:nvPr>
        </p:nvSpPr>
        <p:spPr>
          <a:xfrm>
            <a:off x="308962" y="6500035"/>
            <a:ext cx="213552" cy="77842"/>
          </a:xfrm>
          <a:prstGeom prst="rect">
            <a:avLst/>
          </a:prstGeom>
        </p:spPr>
        <p:txBody>
          <a:bodyPr vert="horz" lIns="0" tIns="0" rIns="0" bIns="0" rtlCol="0" anchor="ctr">
            <a:spAutoFit/>
          </a:bodyPr>
          <a:lstStyle>
            <a:lvl1pPr algn="ctr">
              <a:defRPr sz="506">
                <a:solidFill>
                  <a:schemeClr val="tx1">
                    <a:lumMod val="60000"/>
                    <a:lumOff val="40000"/>
                  </a:schemeClr>
                </a:solidFill>
                <a:latin typeface="Open Sans" charset="0"/>
                <a:ea typeface="Open Sans" charset="0"/>
                <a:cs typeface="Open Sans"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AD9585C0-C3E9-E242-B150-173FDFFACBF3}" type="slidenum">
              <a:rPr kumimoji="0" lang="en-US" sz="506" b="0" i="0" u="none" strike="noStrike" kern="1200" cap="none" spc="0" normalizeH="0" baseline="0" noProof="0" smtClean="0">
                <a:ln>
                  <a:noFill/>
                </a:ln>
                <a:solidFill>
                  <a:srgbClr val="3F403C">
                    <a:lumMod val="60000"/>
                    <a:lumOff val="40000"/>
                  </a:srgbClr>
                </a:solidFill>
                <a:effectLst/>
                <a:uLnTx/>
                <a:uFillTx/>
                <a:latin typeface="Open Sans"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US" sz="506" b="0" i="0" u="none" strike="noStrike" kern="1200" cap="none" spc="0" normalizeH="0" baseline="0" noProof="0" dirty="0">
              <a:ln>
                <a:noFill/>
              </a:ln>
              <a:solidFill>
                <a:srgbClr val="3F403C">
                  <a:lumMod val="60000"/>
                  <a:lumOff val="40000"/>
                </a:srgbClr>
              </a:solidFill>
              <a:effectLst/>
              <a:uLnTx/>
              <a:uFillTx/>
              <a:latin typeface="Open Sans" charset="0"/>
            </a:endParaRPr>
          </a:p>
        </p:txBody>
      </p:sp>
      <p:sp>
        <p:nvSpPr>
          <p:cNvPr id="6" name="Date Placeholder 3"/>
          <p:cNvSpPr txBox="1">
            <a:spLocks/>
          </p:cNvSpPr>
          <p:nvPr/>
        </p:nvSpPr>
        <p:spPr>
          <a:xfrm>
            <a:off x="6762919" y="6499992"/>
            <a:ext cx="2057400" cy="77842"/>
          </a:xfrm>
          <a:prstGeom prst="rect">
            <a:avLst/>
          </a:prstGeom>
        </p:spPr>
        <p:txBody>
          <a:bodyPr vert="horz" lIns="0" tIns="0" rIns="0" bIns="0" rtlCol="0" anchor="ctr">
            <a:spAutoFit/>
          </a:bodyPr>
          <a:lstStyle>
            <a:defPPr>
              <a:defRPr lang="en-US"/>
            </a:defPPr>
            <a:lvl1pPr marL="0" algn="l" defTabSz="914400" rtl="0" eaLnBrk="1" latinLnBrk="0" hangingPunct="1">
              <a:defRPr sz="900" kern="1200">
                <a:solidFill>
                  <a:schemeClr val="bg1">
                    <a:lumMod val="60000"/>
                    <a:lumOff val="40000"/>
                  </a:schemeClr>
                </a:solidFill>
                <a:latin typeface="Open Sans" charset="0"/>
                <a:ea typeface="Open Sans" charset="0"/>
                <a:cs typeface="Open San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506" b="0" i="0" u="none" strike="noStrike" kern="1200" cap="none" spc="0" normalizeH="0" baseline="0" noProof="0" dirty="0">
                <a:ln>
                  <a:noFill/>
                </a:ln>
                <a:solidFill>
                  <a:srgbClr val="3F403C">
                    <a:lumMod val="60000"/>
                    <a:lumOff val="40000"/>
                  </a:srgbClr>
                </a:solidFill>
                <a:effectLst/>
                <a:uLnTx/>
                <a:uFillTx/>
                <a:latin typeface="Arial Narrow" charset="0"/>
                <a:ea typeface="Arial Narrow" charset="0"/>
                <a:cs typeface="Arial Narrow" charset="0"/>
              </a:rPr>
              <a:t>Copyright © 2017, National Life Group</a:t>
            </a:r>
          </a:p>
        </p:txBody>
      </p:sp>
      <p:sp>
        <p:nvSpPr>
          <p:cNvPr id="8" name="Date Placeholder 3"/>
          <p:cNvSpPr txBox="1">
            <a:spLocks/>
          </p:cNvSpPr>
          <p:nvPr userDrawn="1"/>
        </p:nvSpPr>
        <p:spPr>
          <a:xfrm>
            <a:off x="6762919" y="6499992"/>
            <a:ext cx="2057400" cy="77842"/>
          </a:xfrm>
          <a:prstGeom prst="rect">
            <a:avLst/>
          </a:prstGeom>
        </p:spPr>
        <p:txBody>
          <a:bodyPr vert="horz" lIns="0" tIns="0" rIns="0" bIns="0" rtlCol="0" anchor="ctr">
            <a:spAutoFit/>
          </a:bodyPr>
          <a:lstStyle>
            <a:defPPr>
              <a:defRPr lang="en-US"/>
            </a:defPPr>
            <a:lvl1pPr marL="0" algn="l" defTabSz="914400" rtl="0" eaLnBrk="1" latinLnBrk="0" hangingPunct="1">
              <a:defRPr sz="900" kern="1200">
                <a:solidFill>
                  <a:schemeClr val="bg1">
                    <a:lumMod val="60000"/>
                    <a:lumOff val="40000"/>
                  </a:schemeClr>
                </a:solidFill>
                <a:latin typeface="Open Sans" charset="0"/>
                <a:ea typeface="Open Sans" charset="0"/>
                <a:cs typeface="Open San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506" b="0" i="0" u="none" strike="noStrike" kern="1200" cap="none" spc="0" normalizeH="0" baseline="0" noProof="0" dirty="0">
                <a:ln>
                  <a:noFill/>
                </a:ln>
                <a:solidFill>
                  <a:srgbClr val="3F403C">
                    <a:lumMod val="40000"/>
                    <a:lumOff val="60000"/>
                  </a:srgbClr>
                </a:solidFill>
                <a:effectLst/>
                <a:uLnTx/>
                <a:uFillTx/>
                <a:latin typeface="Arial Narrow" charset="0"/>
                <a:ea typeface="Arial Narrow" charset="0"/>
                <a:cs typeface="Arial Narrow" charset="0"/>
              </a:rPr>
              <a:t>Copyright © 2017, National Life Group</a:t>
            </a:r>
          </a:p>
        </p:txBody>
      </p:sp>
    </p:spTree>
    <p:extLst>
      <p:ext uri="{BB962C8B-B14F-4D97-AF65-F5344CB8AC3E}">
        <p14:creationId xmlns:p14="http://schemas.microsoft.com/office/powerpoint/2010/main" val="49946401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dirty="0"/>
              <a:t>Click to edit Master title style</a:t>
            </a:r>
          </a:p>
        </p:txBody>
      </p:sp>
      <p:sp>
        <p:nvSpPr>
          <p:cNvPr id="8" name="SmartArt Placeholder 7"/>
          <p:cNvSpPr>
            <a:spLocks noGrp="1"/>
          </p:cNvSpPr>
          <p:nvPr>
            <p:ph type="dgm" sz="quarter" idx="13"/>
          </p:nvPr>
        </p:nvSpPr>
        <p:spPr>
          <a:xfrm>
            <a:off x="435428" y="1528763"/>
            <a:ext cx="8229600" cy="4701440"/>
          </a:xfrm>
        </p:spPr>
        <p:txBody>
          <a:bodyPr/>
          <a:lstStyle/>
          <a:p>
            <a:r>
              <a:rPr lang="en-US" dirty="0"/>
              <a:t>Click icon to add SmartArt graphic</a:t>
            </a:r>
          </a:p>
        </p:txBody>
      </p:sp>
    </p:spTree>
    <p:extLst>
      <p:ext uri="{BB962C8B-B14F-4D97-AF65-F5344CB8AC3E}">
        <p14:creationId xmlns:p14="http://schemas.microsoft.com/office/powerpoint/2010/main" val="140186645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ight Triangle 2"/>
          <p:cNvSpPr/>
          <p:nvPr userDrawn="1"/>
        </p:nvSpPr>
        <p:spPr>
          <a:xfrm flipH="1">
            <a:off x="3992995" y="-10007"/>
            <a:ext cx="5151005" cy="6868007"/>
          </a:xfrm>
          <a:prstGeom prst="rtTriangle">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898B8E"/>
              </a:solidFill>
              <a:effectLst/>
              <a:uLnTx/>
              <a:uFillTx/>
              <a:latin typeface="Arial"/>
              <a:ea typeface="+mn-ea"/>
              <a:cs typeface="+mn-cs"/>
            </a:endParaRPr>
          </a:p>
        </p:txBody>
      </p:sp>
      <p:sp>
        <p:nvSpPr>
          <p:cNvPr id="2" name="Title 1"/>
          <p:cNvSpPr>
            <a:spLocks noGrp="1"/>
          </p:cNvSpPr>
          <p:nvPr>
            <p:ph type="title"/>
          </p:nvPr>
        </p:nvSpPr>
        <p:spPr>
          <a:xfrm>
            <a:off x="4" y="2398733"/>
            <a:ext cx="9143999" cy="712118"/>
          </a:xfrm>
          <a:noFill/>
        </p:spPr>
        <p:txBody>
          <a:bodyPr>
            <a:spAutoFit/>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267159954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5" name="Content Placeholder 2"/>
          <p:cNvSpPr>
            <a:spLocks noGrp="1"/>
          </p:cNvSpPr>
          <p:nvPr>
            <p:ph idx="1"/>
          </p:nvPr>
        </p:nvSpPr>
        <p:spPr>
          <a:xfrm>
            <a:off x="3558048" y="1425808"/>
            <a:ext cx="5615722" cy="1047922"/>
          </a:xfrm>
          <a:custGeom>
            <a:avLst/>
            <a:gdLst>
              <a:gd name="connsiteX0" fmla="*/ 0 w 10972799"/>
              <a:gd name="connsiteY0" fmla="*/ 576688 h 576688"/>
              <a:gd name="connsiteX1" fmla="*/ 144172 w 10972799"/>
              <a:gd name="connsiteY1" fmla="*/ 0 h 576688"/>
              <a:gd name="connsiteX2" fmla="*/ 10972799 w 10972799"/>
              <a:gd name="connsiteY2" fmla="*/ 0 h 576688"/>
              <a:gd name="connsiteX3" fmla="*/ 10828627 w 10972799"/>
              <a:gd name="connsiteY3" fmla="*/ 576688 h 576688"/>
              <a:gd name="connsiteX4" fmla="*/ 0 w 10972799"/>
              <a:gd name="connsiteY4" fmla="*/ 576688 h 576688"/>
              <a:gd name="connsiteX0" fmla="*/ 0 w 10983485"/>
              <a:gd name="connsiteY0" fmla="*/ 576688 h 576688"/>
              <a:gd name="connsiteX1" fmla="*/ 144172 w 10983485"/>
              <a:gd name="connsiteY1" fmla="*/ 0 h 576688"/>
              <a:gd name="connsiteX2" fmla="*/ 10972799 w 10983485"/>
              <a:gd name="connsiteY2" fmla="*/ 0 h 576688"/>
              <a:gd name="connsiteX3" fmla="*/ 10983485 w 10983485"/>
              <a:gd name="connsiteY3" fmla="*/ 569314 h 576688"/>
              <a:gd name="connsiteX4" fmla="*/ 0 w 10983485"/>
              <a:gd name="connsiteY4" fmla="*/ 576688 h 576688"/>
              <a:gd name="connsiteX0" fmla="*/ 0 w 10972799"/>
              <a:gd name="connsiteY0" fmla="*/ 576688 h 576688"/>
              <a:gd name="connsiteX1" fmla="*/ 144172 w 10972799"/>
              <a:gd name="connsiteY1" fmla="*/ 0 h 576688"/>
              <a:gd name="connsiteX2" fmla="*/ 10972799 w 10972799"/>
              <a:gd name="connsiteY2" fmla="*/ 0 h 576688"/>
              <a:gd name="connsiteX3" fmla="*/ 10968736 w 10972799"/>
              <a:gd name="connsiteY3" fmla="*/ 576688 h 576688"/>
              <a:gd name="connsiteX4" fmla="*/ 0 w 10972799"/>
              <a:gd name="connsiteY4" fmla="*/ 576688 h 576688"/>
              <a:gd name="connsiteX0" fmla="*/ 0 w 11253018"/>
              <a:gd name="connsiteY0" fmla="*/ 576688 h 576688"/>
              <a:gd name="connsiteX1" fmla="*/ 424391 w 11253018"/>
              <a:gd name="connsiteY1" fmla="*/ 0 h 576688"/>
              <a:gd name="connsiteX2" fmla="*/ 11253018 w 11253018"/>
              <a:gd name="connsiteY2" fmla="*/ 0 h 576688"/>
              <a:gd name="connsiteX3" fmla="*/ 11248955 w 11253018"/>
              <a:gd name="connsiteY3" fmla="*/ 576688 h 576688"/>
              <a:gd name="connsiteX4" fmla="*/ 0 w 11253018"/>
              <a:gd name="connsiteY4" fmla="*/ 576688 h 576688"/>
              <a:gd name="connsiteX0" fmla="*/ 0 w 11356257"/>
              <a:gd name="connsiteY0" fmla="*/ 576688 h 576688"/>
              <a:gd name="connsiteX1" fmla="*/ 527630 w 11356257"/>
              <a:gd name="connsiteY1" fmla="*/ 0 h 576688"/>
              <a:gd name="connsiteX2" fmla="*/ 11356257 w 11356257"/>
              <a:gd name="connsiteY2" fmla="*/ 0 h 576688"/>
              <a:gd name="connsiteX3" fmla="*/ 11352194 w 11356257"/>
              <a:gd name="connsiteY3" fmla="*/ 576688 h 576688"/>
              <a:gd name="connsiteX4" fmla="*/ 0 w 11356257"/>
              <a:gd name="connsiteY4" fmla="*/ 576688 h 576688"/>
              <a:gd name="connsiteX0" fmla="*/ 0 w 11356257"/>
              <a:gd name="connsiteY0" fmla="*/ 576688 h 576688"/>
              <a:gd name="connsiteX1" fmla="*/ 527630 w 11356257"/>
              <a:gd name="connsiteY1" fmla="*/ 0 h 576688"/>
              <a:gd name="connsiteX2" fmla="*/ 11356257 w 11356257"/>
              <a:gd name="connsiteY2" fmla="*/ 0 h 576688"/>
              <a:gd name="connsiteX3" fmla="*/ 11352194 w 11356257"/>
              <a:gd name="connsiteY3" fmla="*/ 576688 h 576688"/>
              <a:gd name="connsiteX4" fmla="*/ 0 w 11356257"/>
              <a:gd name="connsiteY4" fmla="*/ 576688 h 576688"/>
              <a:gd name="connsiteX0" fmla="*/ 0 w 11356257"/>
              <a:gd name="connsiteY0" fmla="*/ 576688 h 576688"/>
              <a:gd name="connsiteX1" fmla="*/ 911088 w 11356257"/>
              <a:gd name="connsiteY1" fmla="*/ 0 h 576688"/>
              <a:gd name="connsiteX2" fmla="*/ 11356257 w 11356257"/>
              <a:gd name="connsiteY2" fmla="*/ 0 h 576688"/>
              <a:gd name="connsiteX3" fmla="*/ 11352194 w 11356257"/>
              <a:gd name="connsiteY3" fmla="*/ 576688 h 576688"/>
              <a:gd name="connsiteX4" fmla="*/ 0 w 11356257"/>
              <a:gd name="connsiteY4" fmla="*/ 576688 h 576688"/>
              <a:gd name="connsiteX0" fmla="*/ 0 w 11474244"/>
              <a:gd name="connsiteY0" fmla="*/ 576688 h 576688"/>
              <a:gd name="connsiteX1" fmla="*/ 1029075 w 11474244"/>
              <a:gd name="connsiteY1" fmla="*/ 0 h 576688"/>
              <a:gd name="connsiteX2" fmla="*/ 11474244 w 11474244"/>
              <a:gd name="connsiteY2" fmla="*/ 0 h 576688"/>
              <a:gd name="connsiteX3" fmla="*/ 11470181 w 11474244"/>
              <a:gd name="connsiteY3" fmla="*/ 576688 h 576688"/>
              <a:gd name="connsiteX4" fmla="*/ 0 w 11474244"/>
              <a:gd name="connsiteY4" fmla="*/ 576688 h 576688"/>
              <a:gd name="connsiteX0" fmla="*/ 0 w 11474244"/>
              <a:gd name="connsiteY0" fmla="*/ 580776 h 580776"/>
              <a:gd name="connsiteX1" fmla="*/ 1029075 w 11474244"/>
              <a:gd name="connsiteY1" fmla="*/ 0 h 580776"/>
              <a:gd name="connsiteX2" fmla="*/ 11474244 w 11474244"/>
              <a:gd name="connsiteY2" fmla="*/ 0 h 580776"/>
              <a:gd name="connsiteX3" fmla="*/ 11470181 w 11474244"/>
              <a:gd name="connsiteY3" fmla="*/ 576688 h 580776"/>
              <a:gd name="connsiteX4" fmla="*/ 0 w 11474244"/>
              <a:gd name="connsiteY4" fmla="*/ 580776 h 580776"/>
              <a:gd name="connsiteX0" fmla="*/ 0 w 11474244"/>
              <a:gd name="connsiteY0" fmla="*/ 580776 h 580776"/>
              <a:gd name="connsiteX1" fmla="*/ 1051197 w 11474244"/>
              <a:gd name="connsiteY1" fmla="*/ 0 h 580776"/>
              <a:gd name="connsiteX2" fmla="*/ 11474244 w 11474244"/>
              <a:gd name="connsiteY2" fmla="*/ 0 h 580776"/>
              <a:gd name="connsiteX3" fmla="*/ 11470181 w 11474244"/>
              <a:gd name="connsiteY3" fmla="*/ 576688 h 580776"/>
              <a:gd name="connsiteX4" fmla="*/ 0 w 11474244"/>
              <a:gd name="connsiteY4" fmla="*/ 580776 h 580776"/>
              <a:gd name="connsiteX0" fmla="*/ 0 w 11470181"/>
              <a:gd name="connsiteY0" fmla="*/ 580776 h 580776"/>
              <a:gd name="connsiteX1" fmla="*/ 1051197 w 11470181"/>
              <a:gd name="connsiteY1" fmla="*/ 0 h 580776"/>
              <a:gd name="connsiteX2" fmla="*/ 7484135 w 11470181"/>
              <a:gd name="connsiteY2" fmla="*/ 0 h 580776"/>
              <a:gd name="connsiteX3" fmla="*/ 11470181 w 11470181"/>
              <a:gd name="connsiteY3" fmla="*/ 576688 h 580776"/>
              <a:gd name="connsiteX4" fmla="*/ 0 w 11470181"/>
              <a:gd name="connsiteY4" fmla="*/ 580776 h 580776"/>
              <a:gd name="connsiteX0" fmla="*/ 0 w 11470181"/>
              <a:gd name="connsiteY0" fmla="*/ 580776 h 580776"/>
              <a:gd name="connsiteX1" fmla="*/ 1051197 w 11470181"/>
              <a:gd name="connsiteY1" fmla="*/ 0 h 580776"/>
              <a:gd name="connsiteX2" fmla="*/ 7484135 w 11470181"/>
              <a:gd name="connsiteY2" fmla="*/ 0 h 580776"/>
              <a:gd name="connsiteX3" fmla="*/ 11470181 w 11470181"/>
              <a:gd name="connsiteY3" fmla="*/ 576688 h 580776"/>
              <a:gd name="connsiteX4" fmla="*/ 0 w 11470181"/>
              <a:gd name="connsiteY4" fmla="*/ 580776 h 580776"/>
              <a:gd name="connsiteX0" fmla="*/ 0 w 8371131"/>
              <a:gd name="connsiteY0" fmla="*/ 580776 h 580877"/>
              <a:gd name="connsiteX1" fmla="*/ 1051197 w 8371131"/>
              <a:gd name="connsiteY1" fmla="*/ 0 h 580877"/>
              <a:gd name="connsiteX2" fmla="*/ 7484135 w 8371131"/>
              <a:gd name="connsiteY2" fmla="*/ 0 h 580877"/>
              <a:gd name="connsiteX3" fmla="*/ 7487629 w 8371131"/>
              <a:gd name="connsiteY3" fmla="*/ 580877 h 580877"/>
              <a:gd name="connsiteX4" fmla="*/ 0 w 8371131"/>
              <a:gd name="connsiteY4" fmla="*/ 580776 h 580877"/>
              <a:gd name="connsiteX0" fmla="*/ 0 w 8370440"/>
              <a:gd name="connsiteY0" fmla="*/ 580776 h 580877"/>
              <a:gd name="connsiteX1" fmla="*/ 1051197 w 8370440"/>
              <a:gd name="connsiteY1" fmla="*/ 0 h 580877"/>
              <a:gd name="connsiteX2" fmla="*/ 7484135 w 8370440"/>
              <a:gd name="connsiteY2" fmla="*/ 0 h 580877"/>
              <a:gd name="connsiteX3" fmla="*/ 7487629 w 8370440"/>
              <a:gd name="connsiteY3" fmla="*/ 580877 h 580877"/>
              <a:gd name="connsiteX4" fmla="*/ 0 w 8370440"/>
              <a:gd name="connsiteY4" fmla="*/ 580776 h 580877"/>
              <a:gd name="connsiteX0" fmla="*/ 0 w 8370440"/>
              <a:gd name="connsiteY0" fmla="*/ 580776 h 580877"/>
              <a:gd name="connsiteX1" fmla="*/ 1051197 w 8370440"/>
              <a:gd name="connsiteY1" fmla="*/ 0 h 580877"/>
              <a:gd name="connsiteX2" fmla="*/ 7484135 w 8370440"/>
              <a:gd name="connsiteY2" fmla="*/ 0 h 580877"/>
              <a:gd name="connsiteX3" fmla="*/ 7487629 w 8370440"/>
              <a:gd name="connsiteY3" fmla="*/ 580877 h 580877"/>
              <a:gd name="connsiteX4" fmla="*/ 0 w 8370440"/>
              <a:gd name="connsiteY4" fmla="*/ 580776 h 580877"/>
              <a:gd name="connsiteX0" fmla="*/ 0 w 7487629"/>
              <a:gd name="connsiteY0" fmla="*/ 580776 h 580877"/>
              <a:gd name="connsiteX1" fmla="*/ 1051197 w 7487629"/>
              <a:gd name="connsiteY1" fmla="*/ 0 h 580877"/>
              <a:gd name="connsiteX2" fmla="*/ 7484135 w 7487629"/>
              <a:gd name="connsiteY2" fmla="*/ 0 h 580877"/>
              <a:gd name="connsiteX3" fmla="*/ 7487629 w 7487629"/>
              <a:gd name="connsiteY3" fmla="*/ 580877 h 580877"/>
              <a:gd name="connsiteX4" fmla="*/ 0 w 7487629"/>
              <a:gd name="connsiteY4" fmla="*/ 580776 h 580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7629" h="580877">
                <a:moveTo>
                  <a:pt x="0" y="580776"/>
                </a:moveTo>
                <a:lnTo>
                  <a:pt x="1051197" y="0"/>
                </a:lnTo>
                <a:lnTo>
                  <a:pt x="7484135" y="0"/>
                </a:lnTo>
                <a:cubicBezTo>
                  <a:pt x="7485882" y="290438"/>
                  <a:pt x="7485882" y="579476"/>
                  <a:pt x="7487629" y="580877"/>
                </a:cubicBezTo>
                <a:lnTo>
                  <a:pt x="0" y="580776"/>
                </a:lnTo>
                <a:close/>
              </a:path>
            </a:pathLst>
          </a:custGeom>
          <a:gradFill>
            <a:gsLst>
              <a:gs pos="0">
                <a:schemeClr val="bg2">
                  <a:alpha val="70000"/>
                </a:schemeClr>
              </a:gs>
              <a:gs pos="100000">
                <a:schemeClr val="bg1">
                  <a:lumMod val="20000"/>
                  <a:lumOff val="80000"/>
                </a:schemeClr>
              </a:gs>
            </a:gsLst>
            <a:lin ang="10800000" scaled="0"/>
          </a:gradFill>
        </p:spPr>
        <p:txBody>
          <a:bodyPr lIns="1371600" tIns="91440" rIns="91440" bIns="91440" anchor="ctr" anchorCtr="0">
            <a:noAutofit/>
          </a:bodyPr>
          <a:lstStyle/>
          <a:p>
            <a:endParaRPr lang="en-US" dirty="0"/>
          </a:p>
        </p:txBody>
      </p:sp>
      <p:sp>
        <p:nvSpPr>
          <p:cNvPr id="11" name="Content Placeholder 2"/>
          <p:cNvSpPr>
            <a:spLocks noGrp="1"/>
          </p:cNvSpPr>
          <p:nvPr>
            <p:ph idx="10"/>
          </p:nvPr>
        </p:nvSpPr>
        <p:spPr>
          <a:xfrm>
            <a:off x="2714498" y="2569904"/>
            <a:ext cx="6474463" cy="1047922"/>
          </a:xfrm>
          <a:custGeom>
            <a:avLst/>
            <a:gdLst>
              <a:gd name="connsiteX0" fmla="*/ 0 w 10972799"/>
              <a:gd name="connsiteY0" fmla="*/ 576688 h 576688"/>
              <a:gd name="connsiteX1" fmla="*/ 144172 w 10972799"/>
              <a:gd name="connsiteY1" fmla="*/ 0 h 576688"/>
              <a:gd name="connsiteX2" fmla="*/ 10972799 w 10972799"/>
              <a:gd name="connsiteY2" fmla="*/ 0 h 576688"/>
              <a:gd name="connsiteX3" fmla="*/ 10828627 w 10972799"/>
              <a:gd name="connsiteY3" fmla="*/ 576688 h 576688"/>
              <a:gd name="connsiteX4" fmla="*/ 0 w 10972799"/>
              <a:gd name="connsiteY4" fmla="*/ 576688 h 576688"/>
              <a:gd name="connsiteX0" fmla="*/ 0 w 10983485"/>
              <a:gd name="connsiteY0" fmla="*/ 576688 h 576688"/>
              <a:gd name="connsiteX1" fmla="*/ 144172 w 10983485"/>
              <a:gd name="connsiteY1" fmla="*/ 0 h 576688"/>
              <a:gd name="connsiteX2" fmla="*/ 10972799 w 10983485"/>
              <a:gd name="connsiteY2" fmla="*/ 0 h 576688"/>
              <a:gd name="connsiteX3" fmla="*/ 10983485 w 10983485"/>
              <a:gd name="connsiteY3" fmla="*/ 569314 h 576688"/>
              <a:gd name="connsiteX4" fmla="*/ 0 w 10983485"/>
              <a:gd name="connsiteY4" fmla="*/ 576688 h 576688"/>
              <a:gd name="connsiteX0" fmla="*/ 0 w 10972799"/>
              <a:gd name="connsiteY0" fmla="*/ 576688 h 576688"/>
              <a:gd name="connsiteX1" fmla="*/ 144172 w 10972799"/>
              <a:gd name="connsiteY1" fmla="*/ 0 h 576688"/>
              <a:gd name="connsiteX2" fmla="*/ 10972799 w 10972799"/>
              <a:gd name="connsiteY2" fmla="*/ 0 h 576688"/>
              <a:gd name="connsiteX3" fmla="*/ 10968736 w 10972799"/>
              <a:gd name="connsiteY3" fmla="*/ 576688 h 576688"/>
              <a:gd name="connsiteX4" fmla="*/ 0 w 10972799"/>
              <a:gd name="connsiteY4" fmla="*/ 576688 h 576688"/>
              <a:gd name="connsiteX0" fmla="*/ 0 w 11253018"/>
              <a:gd name="connsiteY0" fmla="*/ 576688 h 576688"/>
              <a:gd name="connsiteX1" fmla="*/ 424391 w 11253018"/>
              <a:gd name="connsiteY1" fmla="*/ 0 h 576688"/>
              <a:gd name="connsiteX2" fmla="*/ 11253018 w 11253018"/>
              <a:gd name="connsiteY2" fmla="*/ 0 h 576688"/>
              <a:gd name="connsiteX3" fmla="*/ 11248955 w 11253018"/>
              <a:gd name="connsiteY3" fmla="*/ 576688 h 576688"/>
              <a:gd name="connsiteX4" fmla="*/ 0 w 11253018"/>
              <a:gd name="connsiteY4" fmla="*/ 576688 h 576688"/>
              <a:gd name="connsiteX0" fmla="*/ 0 w 11356257"/>
              <a:gd name="connsiteY0" fmla="*/ 576688 h 576688"/>
              <a:gd name="connsiteX1" fmla="*/ 527630 w 11356257"/>
              <a:gd name="connsiteY1" fmla="*/ 0 h 576688"/>
              <a:gd name="connsiteX2" fmla="*/ 11356257 w 11356257"/>
              <a:gd name="connsiteY2" fmla="*/ 0 h 576688"/>
              <a:gd name="connsiteX3" fmla="*/ 11352194 w 11356257"/>
              <a:gd name="connsiteY3" fmla="*/ 576688 h 576688"/>
              <a:gd name="connsiteX4" fmla="*/ 0 w 11356257"/>
              <a:gd name="connsiteY4" fmla="*/ 576688 h 576688"/>
              <a:gd name="connsiteX0" fmla="*/ 0 w 11356257"/>
              <a:gd name="connsiteY0" fmla="*/ 576688 h 576688"/>
              <a:gd name="connsiteX1" fmla="*/ 527630 w 11356257"/>
              <a:gd name="connsiteY1" fmla="*/ 0 h 576688"/>
              <a:gd name="connsiteX2" fmla="*/ 11356257 w 11356257"/>
              <a:gd name="connsiteY2" fmla="*/ 0 h 576688"/>
              <a:gd name="connsiteX3" fmla="*/ 11352194 w 11356257"/>
              <a:gd name="connsiteY3" fmla="*/ 576688 h 576688"/>
              <a:gd name="connsiteX4" fmla="*/ 0 w 11356257"/>
              <a:gd name="connsiteY4" fmla="*/ 576688 h 576688"/>
              <a:gd name="connsiteX0" fmla="*/ 0 w 11356257"/>
              <a:gd name="connsiteY0" fmla="*/ 576688 h 576688"/>
              <a:gd name="connsiteX1" fmla="*/ 911088 w 11356257"/>
              <a:gd name="connsiteY1" fmla="*/ 0 h 576688"/>
              <a:gd name="connsiteX2" fmla="*/ 11356257 w 11356257"/>
              <a:gd name="connsiteY2" fmla="*/ 0 h 576688"/>
              <a:gd name="connsiteX3" fmla="*/ 11352194 w 11356257"/>
              <a:gd name="connsiteY3" fmla="*/ 576688 h 576688"/>
              <a:gd name="connsiteX4" fmla="*/ 0 w 11356257"/>
              <a:gd name="connsiteY4" fmla="*/ 576688 h 576688"/>
              <a:gd name="connsiteX0" fmla="*/ 0 w 11474244"/>
              <a:gd name="connsiteY0" fmla="*/ 576688 h 576688"/>
              <a:gd name="connsiteX1" fmla="*/ 1029075 w 11474244"/>
              <a:gd name="connsiteY1" fmla="*/ 0 h 576688"/>
              <a:gd name="connsiteX2" fmla="*/ 11474244 w 11474244"/>
              <a:gd name="connsiteY2" fmla="*/ 0 h 576688"/>
              <a:gd name="connsiteX3" fmla="*/ 11470181 w 11474244"/>
              <a:gd name="connsiteY3" fmla="*/ 576688 h 576688"/>
              <a:gd name="connsiteX4" fmla="*/ 0 w 11474244"/>
              <a:gd name="connsiteY4" fmla="*/ 576688 h 576688"/>
              <a:gd name="connsiteX0" fmla="*/ 0 w 11474244"/>
              <a:gd name="connsiteY0" fmla="*/ 580776 h 580776"/>
              <a:gd name="connsiteX1" fmla="*/ 1029075 w 11474244"/>
              <a:gd name="connsiteY1" fmla="*/ 0 h 580776"/>
              <a:gd name="connsiteX2" fmla="*/ 11474244 w 11474244"/>
              <a:gd name="connsiteY2" fmla="*/ 0 h 580776"/>
              <a:gd name="connsiteX3" fmla="*/ 11470181 w 11474244"/>
              <a:gd name="connsiteY3" fmla="*/ 576688 h 580776"/>
              <a:gd name="connsiteX4" fmla="*/ 0 w 11474244"/>
              <a:gd name="connsiteY4" fmla="*/ 580776 h 580776"/>
              <a:gd name="connsiteX0" fmla="*/ 0 w 11474244"/>
              <a:gd name="connsiteY0" fmla="*/ 580776 h 580776"/>
              <a:gd name="connsiteX1" fmla="*/ 1051197 w 11474244"/>
              <a:gd name="connsiteY1" fmla="*/ 0 h 580776"/>
              <a:gd name="connsiteX2" fmla="*/ 11474244 w 11474244"/>
              <a:gd name="connsiteY2" fmla="*/ 0 h 580776"/>
              <a:gd name="connsiteX3" fmla="*/ 11470181 w 11474244"/>
              <a:gd name="connsiteY3" fmla="*/ 576688 h 580776"/>
              <a:gd name="connsiteX4" fmla="*/ 0 w 11474244"/>
              <a:gd name="connsiteY4" fmla="*/ 580776 h 580776"/>
              <a:gd name="connsiteX0" fmla="*/ 0 w 11470181"/>
              <a:gd name="connsiteY0" fmla="*/ 580776 h 580776"/>
              <a:gd name="connsiteX1" fmla="*/ 1051197 w 11470181"/>
              <a:gd name="connsiteY1" fmla="*/ 0 h 580776"/>
              <a:gd name="connsiteX2" fmla="*/ 7484135 w 11470181"/>
              <a:gd name="connsiteY2" fmla="*/ 0 h 580776"/>
              <a:gd name="connsiteX3" fmla="*/ 11470181 w 11470181"/>
              <a:gd name="connsiteY3" fmla="*/ 576688 h 580776"/>
              <a:gd name="connsiteX4" fmla="*/ 0 w 11470181"/>
              <a:gd name="connsiteY4" fmla="*/ 580776 h 580776"/>
              <a:gd name="connsiteX0" fmla="*/ 0 w 11470181"/>
              <a:gd name="connsiteY0" fmla="*/ 580776 h 580776"/>
              <a:gd name="connsiteX1" fmla="*/ 1051197 w 11470181"/>
              <a:gd name="connsiteY1" fmla="*/ 0 h 580776"/>
              <a:gd name="connsiteX2" fmla="*/ 7484135 w 11470181"/>
              <a:gd name="connsiteY2" fmla="*/ 0 h 580776"/>
              <a:gd name="connsiteX3" fmla="*/ 11470181 w 11470181"/>
              <a:gd name="connsiteY3" fmla="*/ 576688 h 580776"/>
              <a:gd name="connsiteX4" fmla="*/ 0 w 11470181"/>
              <a:gd name="connsiteY4" fmla="*/ 580776 h 580776"/>
              <a:gd name="connsiteX0" fmla="*/ 0 w 8371131"/>
              <a:gd name="connsiteY0" fmla="*/ 580776 h 580877"/>
              <a:gd name="connsiteX1" fmla="*/ 1051197 w 8371131"/>
              <a:gd name="connsiteY1" fmla="*/ 0 h 580877"/>
              <a:gd name="connsiteX2" fmla="*/ 7484135 w 8371131"/>
              <a:gd name="connsiteY2" fmla="*/ 0 h 580877"/>
              <a:gd name="connsiteX3" fmla="*/ 7487629 w 8371131"/>
              <a:gd name="connsiteY3" fmla="*/ 580877 h 580877"/>
              <a:gd name="connsiteX4" fmla="*/ 0 w 8371131"/>
              <a:gd name="connsiteY4" fmla="*/ 580776 h 580877"/>
              <a:gd name="connsiteX0" fmla="*/ 0 w 8370440"/>
              <a:gd name="connsiteY0" fmla="*/ 580776 h 580877"/>
              <a:gd name="connsiteX1" fmla="*/ 1051197 w 8370440"/>
              <a:gd name="connsiteY1" fmla="*/ 0 h 580877"/>
              <a:gd name="connsiteX2" fmla="*/ 7484135 w 8370440"/>
              <a:gd name="connsiteY2" fmla="*/ 0 h 580877"/>
              <a:gd name="connsiteX3" fmla="*/ 7487629 w 8370440"/>
              <a:gd name="connsiteY3" fmla="*/ 580877 h 580877"/>
              <a:gd name="connsiteX4" fmla="*/ 0 w 8370440"/>
              <a:gd name="connsiteY4" fmla="*/ 580776 h 580877"/>
              <a:gd name="connsiteX0" fmla="*/ 0 w 8370440"/>
              <a:gd name="connsiteY0" fmla="*/ 580776 h 580877"/>
              <a:gd name="connsiteX1" fmla="*/ 1051197 w 8370440"/>
              <a:gd name="connsiteY1" fmla="*/ 0 h 580877"/>
              <a:gd name="connsiteX2" fmla="*/ 7484135 w 8370440"/>
              <a:gd name="connsiteY2" fmla="*/ 0 h 580877"/>
              <a:gd name="connsiteX3" fmla="*/ 7487629 w 8370440"/>
              <a:gd name="connsiteY3" fmla="*/ 580877 h 580877"/>
              <a:gd name="connsiteX4" fmla="*/ 0 w 8370440"/>
              <a:gd name="connsiteY4" fmla="*/ 580776 h 580877"/>
              <a:gd name="connsiteX0" fmla="*/ 0 w 7487629"/>
              <a:gd name="connsiteY0" fmla="*/ 580776 h 580877"/>
              <a:gd name="connsiteX1" fmla="*/ 1051197 w 7487629"/>
              <a:gd name="connsiteY1" fmla="*/ 0 h 580877"/>
              <a:gd name="connsiteX2" fmla="*/ 7484135 w 7487629"/>
              <a:gd name="connsiteY2" fmla="*/ 0 h 580877"/>
              <a:gd name="connsiteX3" fmla="*/ 7487629 w 7487629"/>
              <a:gd name="connsiteY3" fmla="*/ 580877 h 580877"/>
              <a:gd name="connsiteX4" fmla="*/ 0 w 7487629"/>
              <a:gd name="connsiteY4" fmla="*/ 580776 h 580877"/>
              <a:gd name="connsiteX0" fmla="*/ 0 w 8621174"/>
              <a:gd name="connsiteY0" fmla="*/ 580776 h 580877"/>
              <a:gd name="connsiteX1" fmla="*/ 1051197 w 8621174"/>
              <a:gd name="connsiteY1" fmla="*/ 0 h 580877"/>
              <a:gd name="connsiteX2" fmla="*/ 8621172 w 8621174"/>
              <a:gd name="connsiteY2" fmla="*/ 0 h 580877"/>
              <a:gd name="connsiteX3" fmla="*/ 7487629 w 8621174"/>
              <a:gd name="connsiteY3" fmla="*/ 580877 h 580877"/>
              <a:gd name="connsiteX4" fmla="*/ 0 w 8621174"/>
              <a:gd name="connsiteY4" fmla="*/ 580776 h 580877"/>
              <a:gd name="connsiteX0" fmla="*/ 0 w 8632617"/>
              <a:gd name="connsiteY0" fmla="*/ 580776 h 580877"/>
              <a:gd name="connsiteX1" fmla="*/ 1051197 w 8632617"/>
              <a:gd name="connsiteY1" fmla="*/ 0 h 580877"/>
              <a:gd name="connsiteX2" fmla="*/ 8621172 w 8632617"/>
              <a:gd name="connsiteY2" fmla="*/ 0 h 580877"/>
              <a:gd name="connsiteX3" fmla="*/ 8632617 w 8632617"/>
              <a:gd name="connsiteY3" fmla="*/ 580877 h 580877"/>
              <a:gd name="connsiteX4" fmla="*/ 0 w 8632617"/>
              <a:gd name="connsiteY4" fmla="*/ 580776 h 580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617" h="580877">
                <a:moveTo>
                  <a:pt x="0" y="580776"/>
                </a:moveTo>
                <a:lnTo>
                  <a:pt x="1051197" y="0"/>
                </a:lnTo>
                <a:lnTo>
                  <a:pt x="8621172" y="0"/>
                </a:lnTo>
                <a:cubicBezTo>
                  <a:pt x="8622919" y="290438"/>
                  <a:pt x="8630870" y="579476"/>
                  <a:pt x="8632617" y="580877"/>
                </a:cubicBezTo>
                <a:lnTo>
                  <a:pt x="0" y="580776"/>
                </a:lnTo>
                <a:close/>
              </a:path>
            </a:pathLst>
          </a:custGeom>
          <a:gradFill>
            <a:gsLst>
              <a:gs pos="0">
                <a:schemeClr val="bg2">
                  <a:alpha val="70000"/>
                </a:schemeClr>
              </a:gs>
              <a:gs pos="100000">
                <a:schemeClr val="bg1">
                  <a:lumMod val="20000"/>
                  <a:lumOff val="80000"/>
                </a:schemeClr>
              </a:gs>
            </a:gsLst>
            <a:lin ang="10800000" scaled="0"/>
          </a:gradFill>
        </p:spPr>
        <p:txBody>
          <a:bodyPr lIns="1371600" tIns="91440" rIns="91440" bIns="91440" anchor="ctr" anchorCtr="0">
            <a:noAutofit/>
          </a:bodyPr>
          <a:lstStyle/>
          <a:p>
            <a:endParaRPr lang="en-US" dirty="0"/>
          </a:p>
        </p:txBody>
      </p:sp>
      <p:sp>
        <p:nvSpPr>
          <p:cNvPr id="12" name="Content Placeholder 2"/>
          <p:cNvSpPr>
            <a:spLocks noGrp="1"/>
          </p:cNvSpPr>
          <p:nvPr>
            <p:ph idx="11"/>
          </p:nvPr>
        </p:nvSpPr>
        <p:spPr>
          <a:xfrm>
            <a:off x="1859609" y="3716404"/>
            <a:ext cx="7339167" cy="1055872"/>
          </a:xfrm>
          <a:custGeom>
            <a:avLst/>
            <a:gdLst>
              <a:gd name="connsiteX0" fmla="*/ 0 w 10972799"/>
              <a:gd name="connsiteY0" fmla="*/ 576688 h 576688"/>
              <a:gd name="connsiteX1" fmla="*/ 144172 w 10972799"/>
              <a:gd name="connsiteY1" fmla="*/ 0 h 576688"/>
              <a:gd name="connsiteX2" fmla="*/ 10972799 w 10972799"/>
              <a:gd name="connsiteY2" fmla="*/ 0 h 576688"/>
              <a:gd name="connsiteX3" fmla="*/ 10828627 w 10972799"/>
              <a:gd name="connsiteY3" fmla="*/ 576688 h 576688"/>
              <a:gd name="connsiteX4" fmla="*/ 0 w 10972799"/>
              <a:gd name="connsiteY4" fmla="*/ 576688 h 576688"/>
              <a:gd name="connsiteX0" fmla="*/ 0 w 10983485"/>
              <a:gd name="connsiteY0" fmla="*/ 576688 h 576688"/>
              <a:gd name="connsiteX1" fmla="*/ 144172 w 10983485"/>
              <a:gd name="connsiteY1" fmla="*/ 0 h 576688"/>
              <a:gd name="connsiteX2" fmla="*/ 10972799 w 10983485"/>
              <a:gd name="connsiteY2" fmla="*/ 0 h 576688"/>
              <a:gd name="connsiteX3" fmla="*/ 10983485 w 10983485"/>
              <a:gd name="connsiteY3" fmla="*/ 569314 h 576688"/>
              <a:gd name="connsiteX4" fmla="*/ 0 w 10983485"/>
              <a:gd name="connsiteY4" fmla="*/ 576688 h 576688"/>
              <a:gd name="connsiteX0" fmla="*/ 0 w 10972799"/>
              <a:gd name="connsiteY0" fmla="*/ 576688 h 576688"/>
              <a:gd name="connsiteX1" fmla="*/ 144172 w 10972799"/>
              <a:gd name="connsiteY1" fmla="*/ 0 h 576688"/>
              <a:gd name="connsiteX2" fmla="*/ 10972799 w 10972799"/>
              <a:gd name="connsiteY2" fmla="*/ 0 h 576688"/>
              <a:gd name="connsiteX3" fmla="*/ 10968736 w 10972799"/>
              <a:gd name="connsiteY3" fmla="*/ 576688 h 576688"/>
              <a:gd name="connsiteX4" fmla="*/ 0 w 10972799"/>
              <a:gd name="connsiteY4" fmla="*/ 576688 h 576688"/>
              <a:gd name="connsiteX0" fmla="*/ 0 w 11253018"/>
              <a:gd name="connsiteY0" fmla="*/ 576688 h 576688"/>
              <a:gd name="connsiteX1" fmla="*/ 424391 w 11253018"/>
              <a:gd name="connsiteY1" fmla="*/ 0 h 576688"/>
              <a:gd name="connsiteX2" fmla="*/ 11253018 w 11253018"/>
              <a:gd name="connsiteY2" fmla="*/ 0 h 576688"/>
              <a:gd name="connsiteX3" fmla="*/ 11248955 w 11253018"/>
              <a:gd name="connsiteY3" fmla="*/ 576688 h 576688"/>
              <a:gd name="connsiteX4" fmla="*/ 0 w 11253018"/>
              <a:gd name="connsiteY4" fmla="*/ 576688 h 576688"/>
              <a:gd name="connsiteX0" fmla="*/ 0 w 11356257"/>
              <a:gd name="connsiteY0" fmla="*/ 576688 h 576688"/>
              <a:gd name="connsiteX1" fmla="*/ 527630 w 11356257"/>
              <a:gd name="connsiteY1" fmla="*/ 0 h 576688"/>
              <a:gd name="connsiteX2" fmla="*/ 11356257 w 11356257"/>
              <a:gd name="connsiteY2" fmla="*/ 0 h 576688"/>
              <a:gd name="connsiteX3" fmla="*/ 11352194 w 11356257"/>
              <a:gd name="connsiteY3" fmla="*/ 576688 h 576688"/>
              <a:gd name="connsiteX4" fmla="*/ 0 w 11356257"/>
              <a:gd name="connsiteY4" fmla="*/ 576688 h 576688"/>
              <a:gd name="connsiteX0" fmla="*/ 0 w 11356257"/>
              <a:gd name="connsiteY0" fmla="*/ 576688 h 576688"/>
              <a:gd name="connsiteX1" fmla="*/ 527630 w 11356257"/>
              <a:gd name="connsiteY1" fmla="*/ 0 h 576688"/>
              <a:gd name="connsiteX2" fmla="*/ 11356257 w 11356257"/>
              <a:gd name="connsiteY2" fmla="*/ 0 h 576688"/>
              <a:gd name="connsiteX3" fmla="*/ 11352194 w 11356257"/>
              <a:gd name="connsiteY3" fmla="*/ 576688 h 576688"/>
              <a:gd name="connsiteX4" fmla="*/ 0 w 11356257"/>
              <a:gd name="connsiteY4" fmla="*/ 576688 h 576688"/>
              <a:gd name="connsiteX0" fmla="*/ 0 w 11356257"/>
              <a:gd name="connsiteY0" fmla="*/ 576688 h 576688"/>
              <a:gd name="connsiteX1" fmla="*/ 911088 w 11356257"/>
              <a:gd name="connsiteY1" fmla="*/ 0 h 576688"/>
              <a:gd name="connsiteX2" fmla="*/ 11356257 w 11356257"/>
              <a:gd name="connsiteY2" fmla="*/ 0 h 576688"/>
              <a:gd name="connsiteX3" fmla="*/ 11352194 w 11356257"/>
              <a:gd name="connsiteY3" fmla="*/ 576688 h 576688"/>
              <a:gd name="connsiteX4" fmla="*/ 0 w 11356257"/>
              <a:gd name="connsiteY4" fmla="*/ 576688 h 576688"/>
              <a:gd name="connsiteX0" fmla="*/ 0 w 11474244"/>
              <a:gd name="connsiteY0" fmla="*/ 576688 h 576688"/>
              <a:gd name="connsiteX1" fmla="*/ 1029075 w 11474244"/>
              <a:gd name="connsiteY1" fmla="*/ 0 h 576688"/>
              <a:gd name="connsiteX2" fmla="*/ 11474244 w 11474244"/>
              <a:gd name="connsiteY2" fmla="*/ 0 h 576688"/>
              <a:gd name="connsiteX3" fmla="*/ 11470181 w 11474244"/>
              <a:gd name="connsiteY3" fmla="*/ 576688 h 576688"/>
              <a:gd name="connsiteX4" fmla="*/ 0 w 11474244"/>
              <a:gd name="connsiteY4" fmla="*/ 576688 h 576688"/>
              <a:gd name="connsiteX0" fmla="*/ 0 w 11474244"/>
              <a:gd name="connsiteY0" fmla="*/ 580776 h 580776"/>
              <a:gd name="connsiteX1" fmla="*/ 1029075 w 11474244"/>
              <a:gd name="connsiteY1" fmla="*/ 0 h 580776"/>
              <a:gd name="connsiteX2" fmla="*/ 11474244 w 11474244"/>
              <a:gd name="connsiteY2" fmla="*/ 0 h 580776"/>
              <a:gd name="connsiteX3" fmla="*/ 11470181 w 11474244"/>
              <a:gd name="connsiteY3" fmla="*/ 576688 h 580776"/>
              <a:gd name="connsiteX4" fmla="*/ 0 w 11474244"/>
              <a:gd name="connsiteY4" fmla="*/ 580776 h 580776"/>
              <a:gd name="connsiteX0" fmla="*/ 0 w 11474244"/>
              <a:gd name="connsiteY0" fmla="*/ 580776 h 580776"/>
              <a:gd name="connsiteX1" fmla="*/ 1051197 w 11474244"/>
              <a:gd name="connsiteY1" fmla="*/ 0 h 580776"/>
              <a:gd name="connsiteX2" fmla="*/ 11474244 w 11474244"/>
              <a:gd name="connsiteY2" fmla="*/ 0 h 580776"/>
              <a:gd name="connsiteX3" fmla="*/ 11470181 w 11474244"/>
              <a:gd name="connsiteY3" fmla="*/ 576688 h 580776"/>
              <a:gd name="connsiteX4" fmla="*/ 0 w 11474244"/>
              <a:gd name="connsiteY4" fmla="*/ 580776 h 580776"/>
              <a:gd name="connsiteX0" fmla="*/ 0 w 11470181"/>
              <a:gd name="connsiteY0" fmla="*/ 580776 h 580776"/>
              <a:gd name="connsiteX1" fmla="*/ 1051197 w 11470181"/>
              <a:gd name="connsiteY1" fmla="*/ 0 h 580776"/>
              <a:gd name="connsiteX2" fmla="*/ 7484135 w 11470181"/>
              <a:gd name="connsiteY2" fmla="*/ 0 h 580776"/>
              <a:gd name="connsiteX3" fmla="*/ 11470181 w 11470181"/>
              <a:gd name="connsiteY3" fmla="*/ 576688 h 580776"/>
              <a:gd name="connsiteX4" fmla="*/ 0 w 11470181"/>
              <a:gd name="connsiteY4" fmla="*/ 580776 h 580776"/>
              <a:gd name="connsiteX0" fmla="*/ 0 w 11470181"/>
              <a:gd name="connsiteY0" fmla="*/ 580776 h 580776"/>
              <a:gd name="connsiteX1" fmla="*/ 1051197 w 11470181"/>
              <a:gd name="connsiteY1" fmla="*/ 0 h 580776"/>
              <a:gd name="connsiteX2" fmla="*/ 7484135 w 11470181"/>
              <a:gd name="connsiteY2" fmla="*/ 0 h 580776"/>
              <a:gd name="connsiteX3" fmla="*/ 11470181 w 11470181"/>
              <a:gd name="connsiteY3" fmla="*/ 576688 h 580776"/>
              <a:gd name="connsiteX4" fmla="*/ 0 w 11470181"/>
              <a:gd name="connsiteY4" fmla="*/ 580776 h 580776"/>
              <a:gd name="connsiteX0" fmla="*/ 0 w 8371131"/>
              <a:gd name="connsiteY0" fmla="*/ 580776 h 580877"/>
              <a:gd name="connsiteX1" fmla="*/ 1051197 w 8371131"/>
              <a:gd name="connsiteY1" fmla="*/ 0 h 580877"/>
              <a:gd name="connsiteX2" fmla="*/ 7484135 w 8371131"/>
              <a:gd name="connsiteY2" fmla="*/ 0 h 580877"/>
              <a:gd name="connsiteX3" fmla="*/ 7487629 w 8371131"/>
              <a:gd name="connsiteY3" fmla="*/ 580877 h 580877"/>
              <a:gd name="connsiteX4" fmla="*/ 0 w 8371131"/>
              <a:gd name="connsiteY4" fmla="*/ 580776 h 580877"/>
              <a:gd name="connsiteX0" fmla="*/ 0 w 8370440"/>
              <a:gd name="connsiteY0" fmla="*/ 580776 h 580877"/>
              <a:gd name="connsiteX1" fmla="*/ 1051197 w 8370440"/>
              <a:gd name="connsiteY1" fmla="*/ 0 h 580877"/>
              <a:gd name="connsiteX2" fmla="*/ 7484135 w 8370440"/>
              <a:gd name="connsiteY2" fmla="*/ 0 h 580877"/>
              <a:gd name="connsiteX3" fmla="*/ 7487629 w 8370440"/>
              <a:gd name="connsiteY3" fmla="*/ 580877 h 580877"/>
              <a:gd name="connsiteX4" fmla="*/ 0 w 8370440"/>
              <a:gd name="connsiteY4" fmla="*/ 580776 h 580877"/>
              <a:gd name="connsiteX0" fmla="*/ 0 w 8370440"/>
              <a:gd name="connsiteY0" fmla="*/ 580776 h 580877"/>
              <a:gd name="connsiteX1" fmla="*/ 1051197 w 8370440"/>
              <a:gd name="connsiteY1" fmla="*/ 0 h 580877"/>
              <a:gd name="connsiteX2" fmla="*/ 7484135 w 8370440"/>
              <a:gd name="connsiteY2" fmla="*/ 0 h 580877"/>
              <a:gd name="connsiteX3" fmla="*/ 7487629 w 8370440"/>
              <a:gd name="connsiteY3" fmla="*/ 580877 h 580877"/>
              <a:gd name="connsiteX4" fmla="*/ 0 w 8370440"/>
              <a:gd name="connsiteY4" fmla="*/ 580776 h 580877"/>
              <a:gd name="connsiteX0" fmla="*/ 0 w 7487629"/>
              <a:gd name="connsiteY0" fmla="*/ 580776 h 580877"/>
              <a:gd name="connsiteX1" fmla="*/ 1051197 w 7487629"/>
              <a:gd name="connsiteY1" fmla="*/ 0 h 580877"/>
              <a:gd name="connsiteX2" fmla="*/ 7484135 w 7487629"/>
              <a:gd name="connsiteY2" fmla="*/ 0 h 580877"/>
              <a:gd name="connsiteX3" fmla="*/ 7487629 w 7487629"/>
              <a:gd name="connsiteY3" fmla="*/ 580877 h 580877"/>
              <a:gd name="connsiteX4" fmla="*/ 0 w 7487629"/>
              <a:gd name="connsiteY4" fmla="*/ 580776 h 580877"/>
              <a:gd name="connsiteX0" fmla="*/ 0 w 9766160"/>
              <a:gd name="connsiteY0" fmla="*/ 580776 h 580877"/>
              <a:gd name="connsiteX1" fmla="*/ 1051197 w 9766160"/>
              <a:gd name="connsiteY1" fmla="*/ 0 h 580877"/>
              <a:gd name="connsiteX2" fmla="*/ 9766159 w 9766160"/>
              <a:gd name="connsiteY2" fmla="*/ 0 h 580877"/>
              <a:gd name="connsiteX3" fmla="*/ 7487629 w 9766160"/>
              <a:gd name="connsiteY3" fmla="*/ 580877 h 580877"/>
              <a:gd name="connsiteX4" fmla="*/ 0 w 9766160"/>
              <a:gd name="connsiteY4" fmla="*/ 580776 h 580877"/>
              <a:gd name="connsiteX0" fmla="*/ 0 w 9785556"/>
              <a:gd name="connsiteY0" fmla="*/ 580776 h 585284"/>
              <a:gd name="connsiteX1" fmla="*/ 1051197 w 9785556"/>
              <a:gd name="connsiteY1" fmla="*/ 0 h 585284"/>
              <a:gd name="connsiteX2" fmla="*/ 9766159 w 9785556"/>
              <a:gd name="connsiteY2" fmla="*/ 0 h 585284"/>
              <a:gd name="connsiteX3" fmla="*/ 9785556 w 9785556"/>
              <a:gd name="connsiteY3" fmla="*/ 585284 h 585284"/>
              <a:gd name="connsiteX4" fmla="*/ 0 w 9785556"/>
              <a:gd name="connsiteY4" fmla="*/ 580776 h 585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5556" h="585284">
                <a:moveTo>
                  <a:pt x="0" y="580776"/>
                </a:moveTo>
                <a:lnTo>
                  <a:pt x="1051197" y="0"/>
                </a:lnTo>
                <a:lnTo>
                  <a:pt x="9766159" y="0"/>
                </a:lnTo>
                <a:cubicBezTo>
                  <a:pt x="9767906" y="290438"/>
                  <a:pt x="9783809" y="583883"/>
                  <a:pt x="9785556" y="585284"/>
                </a:cubicBezTo>
                <a:lnTo>
                  <a:pt x="0" y="580776"/>
                </a:lnTo>
                <a:close/>
              </a:path>
            </a:pathLst>
          </a:custGeom>
          <a:gradFill>
            <a:gsLst>
              <a:gs pos="0">
                <a:schemeClr val="bg2">
                  <a:alpha val="70000"/>
                </a:schemeClr>
              </a:gs>
              <a:gs pos="100000">
                <a:schemeClr val="bg1">
                  <a:lumMod val="20000"/>
                  <a:lumOff val="80000"/>
                </a:schemeClr>
              </a:gs>
            </a:gsLst>
            <a:lin ang="10800000" scaled="0"/>
          </a:gradFill>
        </p:spPr>
        <p:txBody>
          <a:bodyPr lIns="1371600" tIns="91440" rIns="91440" bIns="91440" anchor="ctr" anchorCtr="0">
            <a:noAutofit/>
          </a:bodyPr>
          <a:lstStyle/>
          <a:p>
            <a:endParaRPr lang="en-US" dirty="0"/>
          </a:p>
        </p:txBody>
      </p:sp>
      <p:sp>
        <p:nvSpPr>
          <p:cNvPr id="4" name="Title 1"/>
          <p:cNvSpPr>
            <a:spLocks noGrp="1"/>
          </p:cNvSpPr>
          <p:nvPr>
            <p:ph type="title"/>
          </p:nvPr>
        </p:nvSpPr>
        <p:spPr>
          <a:xfrm>
            <a:off x="5" y="1423220"/>
            <a:ext cx="4258592" cy="3338518"/>
          </a:xfrm>
          <a:custGeom>
            <a:avLst/>
            <a:gdLst>
              <a:gd name="connsiteX0" fmla="*/ 0 w 5051318"/>
              <a:gd name="connsiteY0" fmla="*/ 3335930 h 3335930"/>
              <a:gd name="connsiteX1" fmla="*/ 0 w 5051318"/>
              <a:gd name="connsiteY1" fmla="*/ 0 h 3335930"/>
              <a:gd name="connsiteX2" fmla="*/ 5051318 w 5051318"/>
              <a:gd name="connsiteY2" fmla="*/ 3335930 h 3335930"/>
              <a:gd name="connsiteX3" fmla="*/ 0 w 5051318"/>
              <a:gd name="connsiteY3" fmla="*/ 3335930 h 3335930"/>
              <a:gd name="connsiteX0" fmla="*/ 0 w 5051318"/>
              <a:gd name="connsiteY0" fmla="*/ 3335930 h 3335930"/>
              <a:gd name="connsiteX1" fmla="*/ 0 w 5051318"/>
              <a:gd name="connsiteY1" fmla="*/ 0 h 3335930"/>
              <a:gd name="connsiteX2" fmla="*/ 2330239 w 5051318"/>
              <a:gd name="connsiteY2" fmla="*/ 1531244 h 3335930"/>
              <a:gd name="connsiteX3" fmla="*/ 5051318 w 5051318"/>
              <a:gd name="connsiteY3" fmla="*/ 3335930 h 3335930"/>
              <a:gd name="connsiteX4" fmla="*/ 0 w 5051318"/>
              <a:gd name="connsiteY4" fmla="*/ 3335930 h 3335930"/>
              <a:gd name="connsiteX0" fmla="*/ 0 w 5656000"/>
              <a:gd name="connsiteY0" fmla="*/ 3335930 h 3335930"/>
              <a:gd name="connsiteX1" fmla="*/ 0 w 5656000"/>
              <a:gd name="connsiteY1" fmla="*/ 0 h 3335930"/>
              <a:gd name="connsiteX2" fmla="*/ 5656000 w 5656000"/>
              <a:gd name="connsiteY2" fmla="*/ 4786 h 3335930"/>
              <a:gd name="connsiteX3" fmla="*/ 5051318 w 5656000"/>
              <a:gd name="connsiteY3" fmla="*/ 3335930 h 3335930"/>
              <a:gd name="connsiteX4" fmla="*/ 0 w 5656000"/>
              <a:gd name="connsiteY4" fmla="*/ 3335930 h 3335930"/>
              <a:gd name="connsiteX0" fmla="*/ 0 w 5656000"/>
              <a:gd name="connsiteY0" fmla="*/ 3335930 h 3335930"/>
              <a:gd name="connsiteX1" fmla="*/ 0 w 5656000"/>
              <a:gd name="connsiteY1" fmla="*/ 0 h 3335930"/>
              <a:gd name="connsiteX2" fmla="*/ 5656000 w 5656000"/>
              <a:gd name="connsiteY2" fmla="*/ 4786 h 3335930"/>
              <a:gd name="connsiteX3" fmla="*/ 2344989 w 5656000"/>
              <a:gd name="connsiteY3" fmla="*/ 3328556 h 3335930"/>
              <a:gd name="connsiteX4" fmla="*/ 0 w 5656000"/>
              <a:gd name="connsiteY4" fmla="*/ 3335930 h 3335930"/>
              <a:gd name="connsiteX0" fmla="*/ 0 w 5678123"/>
              <a:gd name="connsiteY0" fmla="*/ 3338518 h 3338518"/>
              <a:gd name="connsiteX1" fmla="*/ 0 w 5678123"/>
              <a:gd name="connsiteY1" fmla="*/ 2588 h 3338518"/>
              <a:gd name="connsiteX2" fmla="*/ 5678123 w 5678123"/>
              <a:gd name="connsiteY2" fmla="*/ 0 h 3338518"/>
              <a:gd name="connsiteX3" fmla="*/ 2344989 w 5678123"/>
              <a:gd name="connsiteY3" fmla="*/ 3331144 h 3338518"/>
              <a:gd name="connsiteX4" fmla="*/ 0 w 5678123"/>
              <a:gd name="connsiteY4" fmla="*/ 3338518 h 3338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8123" h="3338518">
                <a:moveTo>
                  <a:pt x="0" y="3338518"/>
                </a:moveTo>
                <a:lnTo>
                  <a:pt x="0" y="2588"/>
                </a:lnTo>
                <a:lnTo>
                  <a:pt x="5678123" y="0"/>
                </a:lnTo>
                <a:lnTo>
                  <a:pt x="2344989" y="3331144"/>
                </a:lnTo>
                <a:lnTo>
                  <a:pt x="0" y="3338518"/>
                </a:lnTo>
                <a:close/>
              </a:path>
            </a:pathLst>
          </a:custGeom>
          <a:solidFill>
            <a:schemeClr val="tx2">
              <a:alpha val="90000"/>
            </a:schemeClr>
          </a:solidFill>
        </p:spPr>
        <p:txBody>
          <a:bodyPr bIns="365760" anchor="ctr" anchorCtr="0">
            <a:normAutofit/>
          </a:bodyP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46737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1+#ppt_w/2"/>
                                          </p:val>
                                        </p:tav>
                                        <p:tav tm="100000">
                                          <p:val>
                                            <p:strVal val="#ppt_x"/>
                                          </p:val>
                                        </p:tav>
                                      </p:tavLst>
                                    </p:anim>
                                    <p:anim calcmode="lin" valueType="num">
                                      <p:cBhvr additive="base">
                                        <p:cTn id="2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tmplLst>
          <p:tmpl>
            <p:tnLst>
              <p:par>
                <p:cTn presetID="2" presetClass="entr" presetSubtype="2"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P spid="11" grpId="0" animBg="1">
        <p:tmplLst>
          <p:tmpl>
            <p:tnLst>
              <p:par>
                <p:cTn presetID="2" presetClass="entr" presetSubtype="2"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2" grpId="0" animBg="1">
        <p:tmplLst>
          <p:tmpl>
            <p:tnLst>
              <p:par>
                <p:cTn presetID="2" presetClass="entr" presetSubtype="2"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4" grpId="0" animBg="1"/>
    </p:bld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31" name="TextBox 30"/>
          <p:cNvSpPr txBox="1">
            <a:spLocks/>
          </p:cNvSpPr>
          <p:nvPr userDrawn="1"/>
        </p:nvSpPr>
        <p:spPr>
          <a:xfrm>
            <a:off x="5173554" y="330980"/>
            <a:ext cx="1946893" cy="822733"/>
          </a:xfrm>
          <a:custGeom>
            <a:avLst/>
            <a:gdLst>
              <a:gd name="connsiteX0" fmla="*/ 822733 w 2595857"/>
              <a:gd name="connsiteY0" fmla="*/ 0 h 822733"/>
              <a:gd name="connsiteX1" fmla="*/ 1037567 w 2595857"/>
              <a:gd name="connsiteY1" fmla="*/ 0 h 822733"/>
              <a:gd name="connsiteX2" fmla="*/ 2595857 w 2595857"/>
              <a:gd name="connsiteY2" fmla="*/ 0 h 822733"/>
              <a:gd name="connsiteX3" fmla="*/ 1773124 w 2595857"/>
              <a:gd name="connsiteY3" fmla="*/ 822733 h 822733"/>
              <a:gd name="connsiteX4" fmla="*/ 1037567 w 2595857"/>
              <a:gd name="connsiteY4" fmla="*/ 822733 h 822733"/>
              <a:gd name="connsiteX5" fmla="*/ 0 w 2595857"/>
              <a:gd name="connsiteY5" fmla="*/ 822733 h 82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5857" h="822733">
                <a:moveTo>
                  <a:pt x="822733" y="0"/>
                </a:moveTo>
                <a:lnTo>
                  <a:pt x="1037567" y="0"/>
                </a:lnTo>
                <a:lnTo>
                  <a:pt x="2595857" y="0"/>
                </a:lnTo>
                <a:lnTo>
                  <a:pt x="1773124" y="822733"/>
                </a:lnTo>
                <a:lnTo>
                  <a:pt x="1037567" y="822733"/>
                </a:lnTo>
                <a:lnTo>
                  <a:pt x="0" y="822733"/>
                </a:lnTo>
                <a:close/>
              </a:path>
            </a:pathLst>
          </a:custGeom>
          <a:solidFill>
            <a:schemeClr val="accent1"/>
          </a:solidFill>
          <a:ln w="38100">
            <a:noFill/>
            <a:bevel/>
          </a:ln>
        </p:spPr>
        <p:txBody>
          <a:bodyPr vert="horz" wrap="square" lIns="342900" tIns="137160" rIns="342900" bIns="137160" rtlCol="0" anchor="b" anchorCtr="0">
            <a:noAutofit/>
          </a:bodyPr>
          <a:lstStyle>
            <a:lvl1pPr marL="5954" indent="0" algn="l" defTabSz="685783" rtl="0" eaLnBrk="1" latinLnBrk="0" hangingPunct="1">
              <a:lnSpc>
                <a:spcPct val="90000"/>
              </a:lnSpc>
              <a:spcBef>
                <a:spcPct val="0"/>
              </a:spcBef>
              <a:buNone/>
              <a:tabLst/>
              <a:defRPr sz="3300" b="0" i="0" kern="1200">
                <a:solidFill>
                  <a:schemeClr val="bg2"/>
                </a:solidFill>
                <a:latin typeface="Open Sans Light" charset="0"/>
                <a:ea typeface="Open Sans Light" charset="0"/>
                <a:cs typeface="Open Sans Light" charset="0"/>
              </a:defRPr>
            </a:lvl1pPr>
          </a:lstStyle>
          <a:p>
            <a:pPr marL="4466" marR="0" lvl="0" indent="0" algn="l" defTabSz="514337"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Open Sans Light" charset="0"/>
            </a:endParaRPr>
          </a:p>
        </p:txBody>
      </p:sp>
      <p:sp>
        <p:nvSpPr>
          <p:cNvPr id="32" name="TextBox 31"/>
          <p:cNvSpPr txBox="1">
            <a:spLocks/>
          </p:cNvSpPr>
          <p:nvPr userDrawn="1"/>
        </p:nvSpPr>
        <p:spPr>
          <a:xfrm>
            <a:off x="6552312" y="330980"/>
            <a:ext cx="1914251" cy="822733"/>
          </a:xfrm>
          <a:custGeom>
            <a:avLst/>
            <a:gdLst>
              <a:gd name="connsiteX0" fmla="*/ 822733 w 2552334"/>
              <a:gd name="connsiteY0" fmla="*/ 0 h 822733"/>
              <a:gd name="connsiteX1" fmla="*/ 1012002 w 2552334"/>
              <a:gd name="connsiteY1" fmla="*/ 0 h 822733"/>
              <a:gd name="connsiteX2" fmla="*/ 2552334 w 2552334"/>
              <a:gd name="connsiteY2" fmla="*/ 0 h 822733"/>
              <a:gd name="connsiteX3" fmla="*/ 1729601 w 2552334"/>
              <a:gd name="connsiteY3" fmla="*/ 822733 h 822733"/>
              <a:gd name="connsiteX4" fmla="*/ 1012002 w 2552334"/>
              <a:gd name="connsiteY4" fmla="*/ 822733 h 822733"/>
              <a:gd name="connsiteX5" fmla="*/ 0 w 2552334"/>
              <a:gd name="connsiteY5" fmla="*/ 822733 h 82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2334" h="822733">
                <a:moveTo>
                  <a:pt x="822733" y="0"/>
                </a:moveTo>
                <a:lnTo>
                  <a:pt x="1012002" y="0"/>
                </a:lnTo>
                <a:lnTo>
                  <a:pt x="2552334" y="0"/>
                </a:lnTo>
                <a:lnTo>
                  <a:pt x="1729601" y="822733"/>
                </a:lnTo>
                <a:lnTo>
                  <a:pt x="1012002" y="822733"/>
                </a:lnTo>
                <a:lnTo>
                  <a:pt x="0" y="822733"/>
                </a:lnTo>
                <a:close/>
              </a:path>
            </a:pathLst>
          </a:custGeom>
          <a:solidFill>
            <a:schemeClr val="bg2">
              <a:lumMod val="95000"/>
            </a:schemeClr>
          </a:solidFill>
          <a:ln w="38100">
            <a:noFill/>
            <a:bevel/>
          </a:ln>
        </p:spPr>
        <p:txBody>
          <a:bodyPr vert="horz" wrap="square" lIns="342900" tIns="137160" rIns="342900" bIns="137160" rtlCol="0" anchor="b" anchorCtr="0">
            <a:noAutofit/>
          </a:bodyPr>
          <a:lstStyle>
            <a:lvl1pPr marL="5954" indent="0" algn="l" defTabSz="685783" rtl="0" eaLnBrk="1" latinLnBrk="0" hangingPunct="1">
              <a:lnSpc>
                <a:spcPct val="90000"/>
              </a:lnSpc>
              <a:spcBef>
                <a:spcPct val="0"/>
              </a:spcBef>
              <a:buNone/>
              <a:tabLst/>
              <a:defRPr sz="3300" b="0" i="0" kern="1200">
                <a:solidFill>
                  <a:schemeClr val="bg2"/>
                </a:solidFill>
                <a:latin typeface="Open Sans Light" charset="0"/>
                <a:ea typeface="Open Sans Light" charset="0"/>
                <a:cs typeface="Open Sans Light" charset="0"/>
              </a:defRPr>
            </a:lvl1pPr>
          </a:lstStyle>
          <a:p>
            <a:pPr marL="4466" marR="0" lvl="0" indent="0" algn="l" defTabSz="514337"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Open Sans Light" charset="0"/>
            </a:endParaRPr>
          </a:p>
        </p:txBody>
      </p:sp>
      <p:sp>
        <p:nvSpPr>
          <p:cNvPr id="34" name="TextBox 33"/>
          <p:cNvSpPr txBox="1">
            <a:spLocks/>
          </p:cNvSpPr>
          <p:nvPr userDrawn="1"/>
        </p:nvSpPr>
        <p:spPr>
          <a:xfrm>
            <a:off x="7894783" y="330980"/>
            <a:ext cx="1249217" cy="822733"/>
          </a:xfrm>
          <a:custGeom>
            <a:avLst/>
            <a:gdLst>
              <a:gd name="connsiteX0" fmla="*/ 822733 w 1665622"/>
              <a:gd name="connsiteY0" fmla="*/ 0 h 822733"/>
              <a:gd name="connsiteX1" fmla="*/ 1050723 w 1665622"/>
              <a:gd name="connsiteY1" fmla="*/ 0 h 822733"/>
              <a:gd name="connsiteX2" fmla="*/ 1665622 w 1665622"/>
              <a:gd name="connsiteY2" fmla="*/ 0 h 822733"/>
              <a:gd name="connsiteX3" fmla="*/ 1665622 w 1665622"/>
              <a:gd name="connsiteY3" fmla="*/ 822733 h 822733"/>
              <a:gd name="connsiteX4" fmla="*/ 1050723 w 1665622"/>
              <a:gd name="connsiteY4" fmla="*/ 822733 h 822733"/>
              <a:gd name="connsiteX5" fmla="*/ 0 w 1665622"/>
              <a:gd name="connsiteY5" fmla="*/ 822733 h 82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5622" h="822733">
                <a:moveTo>
                  <a:pt x="822733" y="0"/>
                </a:moveTo>
                <a:lnTo>
                  <a:pt x="1050723" y="0"/>
                </a:lnTo>
                <a:lnTo>
                  <a:pt x="1665622" y="0"/>
                </a:lnTo>
                <a:lnTo>
                  <a:pt x="1665622" y="822733"/>
                </a:lnTo>
                <a:lnTo>
                  <a:pt x="1050723" y="822733"/>
                </a:lnTo>
                <a:lnTo>
                  <a:pt x="0" y="822733"/>
                </a:lnTo>
                <a:close/>
              </a:path>
            </a:pathLst>
          </a:custGeom>
          <a:solidFill>
            <a:schemeClr val="bg2">
              <a:lumMod val="95000"/>
            </a:schemeClr>
          </a:solidFill>
          <a:ln w="38100">
            <a:noFill/>
            <a:bevel/>
          </a:ln>
        </p:spPr>
        <p:txBody>
          <a:bodyPr vert="horz" wrap="square" lIns="342900" tIns="137160" rIns="342900" bIns="137160" rtlCol="0" anchor="b" anchorCtr="0">
            <a:noAutofit/>
          </a:bodyPr>
          <a:lstStyle>
            <a:lvl1pPr marL="5954" indent="0" algn="l" defTabSz="685783" rtl="0" eaLnBrk="1" latinLnBrk="0" hangingPunct="1">
              <a:lnSpc>
                <a:spcPct val="90000"/>
              </a:lnSpc>
              <a:spcBef>
                <a:spcPct val="0"/>
              </a:spcBef>
              <a:buNone/>
              <a:tabLst/>
              <a:defRPr sz="3300" b="0" i="0" kern="1200">
                <a:solidFill>
                  <a:schemeClr val="bg2"/>
                </a:solidFill>
                <a:latin typeface="Open Sans Light" charset="0"/>
                <a:ea typeface="Open Sans Light" charset="0"/>
                <a:cs typeface="Open Sans Light" charset="0"/>
              </a:defRPr>
            </a:lvl1pPr>
          </a:lstStyle>
          <a:p>
            <a:pPr marL="4466" marR="0" lvl="0" indent="0" algn="l" defTabSz="514337"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Open Sans Light" charset="0"/>
            </a:endParaRPr>
          </a:p>
        </p:txBody>
      </p:sp>
      <p:sp>
        <p:nvSpPr>
          <p:cNvPr id="20" name="TextBox 19"/>
          <p:cNvSpPr txBox="1">
            <a:spLocks/>
          </p:cNvSpPr>
          <p:nvPr userDrawn="1"/>
        </p:nvSpPr>
        <p:spPr>
          <a:xfrm>
            <a:off x="0" y="330980"/>
            <a:ext cx="5741430" cy="822733"/>
          </a:xfrm>
          <a:custGeom>
            <a:avLst/>
            <a:gdLst>
              <a:gd name="connsiteX0" fmla="*/ 0 w 7655240"/>
              <a:gd name="connsiteY0" fmla="*/ 0 h 822733"/>
              <a:gd name="connsiteX1" fmla="*/ 7655240 w 7655240"/>
              <a:gd name="connsiteY1" fmla="*/ 0 h 822733"/>
              <a:gd name="connsiteX2" fmla="*/ 6832507 w 7655240"/>
              <a:gd name="connsiteY2" fmla="*/ 822733 h 822733"/>
              <a:gd name="connsiteX3" fmla="*/ 0 w 7655240"/>
              <a:gd name="connsiteY3" fmla="*/ 822733 h 822733"/>
              <a:gd name="connsiteX4" fmla="*/ 0 w 7655240"/>
              <a:gd name="connsiteY4" fmla="*/ 0 h 822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5240" h="822733">
                <a:moveTo>
                  <a:pt x="0" y="0"/>
                </a:moveTo>
                <a:lnTo>
                  <a:pt x="7655240" y="0"/>
                </a:lnTo>
                <a:lnTo>
                  <a:pt x="6832507" y="822733"/>
                </a:lnTo>
                <a:lnTo>
                  <a:pt x="0" y="822733"/>
                </a:lnTo>
                <a:lnTo>
                  <a:pt x="0" y="0"/>
                </a:lnTo>
                <a:close/>
              </a:path>
            </a:pathLst>
          </a:custGeom>
          <a:solidFill>
            <a:schemeClr val="tx2"/>
          </a:solidFill>
        </p:spPr>
        <p:txBody>
          <a:bodyPr vert="horz" wrap="square" lIns="342900" tIns="137160" rIns="342900" bIns="137160" rtlCol="0" anchor="b" anchorCtr="0">
            <a:noAutofit/>
          </a:bodyPr>
          <a:lstStyle>
            <a:lvl1pPr marL="5954" indent="0" algn="l" defTabSz="685783" rtl="0" eaLnBrk="1" latinLnBrk="0" hangingPunct="1">
              <a:lnSpc>
                <a:spcPct val="90000"/>
              </a:lnSpc>
              <a:spcBef>
                <a:spcPct val="0"/>
              </a:spcBef>
              <a:buNone/>
              <a:tabLst/>
              <a:defRPr sz="3300" b="0" i="0" kern="1200">
                <a:solidFill>
                  <a:schemeClr val="bg2"/>
                </a:solidFill>
                <a:latin typeface="Open Sans Light" charset="0"/>
                <a:ea typeface="Open Sans Light" charset="0"/>
                <a:cs typeface="Open Sans Light" charset="0"/>
              </a:defRPr>
            </a:lvl1pPr>
          </a:lstStyle>
          <a:p>
            <a:pPr marL="4466" marR="0" lvl="0" indent="0" algn="l" defTabSz="514337" rtl="0" eaLnBrk="1" fontAlgn="auto" latinLnBrk="0" hangingPunct="1">
              <a:lnSpc>
                <a:spcPct val="90000"/>
              </a:lnSpc>
              <a:spcBef>
                <a:spcPct val="0"/>
              </a:spcBef>
              <a:spcAft>
                <a:spcPts val="0"/>
              </a:spcAft>
              <a:buClrTx/>
              <a:buSzTx/>
              <a:buFontTx/>
              <a:buNone/>
              <a:tabLst/>
              <a:defRPr/>
            </a:pPr>
            <a:endParaRPr kumimoji="0" lang="en-US" sz="2475" b="0" i="0" u="none" strike="noStrike" kern="1200" cap="none" spc="0" normalizeH="0" baseline="0" noProof="0" dirty="0">
              <a:ln>
                <a:noFill/>
              </a:ln>
              <a:solidFill>
                <a:srgbClr val="FFFFFF"/>
              </a:solidFill>
              <a:effectLst/>
              <a:uLnTx/>
              <a:uFillTx/>
              <a:latin typeface="Open Sans Light" charset="0"/>
            </a:endParaRPr>
          </a:p>
        </p:txBody>
      </p:sp>
      <p:sp>
        <p:nvSpPr>
          <p:cNvPr id="42" name="Title 41"/>
          <p:cNvSpPr>
            <a:spLocks noGrp="1"/>
          </p:cNvSpPr>
          <p:nvPr>
            <p:ph type="title"/>
          </p:nvPr>
        </p:nvSpPr>
        <p:spPr>
          <a:xfrm>
            <a:off x="1" y="441594"/>
            <a:ext cx="4705184" cy="712118"/>
          </a:xfrm>
          <a:noFill/>
        </p:spPr>
        <p:txBody>
          <a:bodyPr/>
          <a:lstStyle/>
          <a:p>
            <a:r>
              <a:rPr lang="en-US"/>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640927" y="440778"/>
            <a:ext cx="799838" cy="566461"/>
          </a:xfrm>
          <a:prstGeom prst="rect">
            <a:avLst/>
          </a:prstGeom>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219960" y="428613"/>
            <a:ext cx="472928" cy="615646"/>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472082" y="429245"/>
            <a:ext cx="437807" cy="615014"/>
          </a:xfrm>
          <a:prstGeom prst="rect">
            <a:avLst/>
          </a:prstGeom>
        </p:spPr>
      </p:pic>
    </p:spTree>
    <p:extLst>
      <p:ext uri="{BB962C8B-B14F-4D97-AF65-F5344CB8AC3E}">
        <p14:creationId xmlns:p14="http://schemas.microsoft.com/office/powerpoint/2010/main" val="90417076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31" name="TextBox 30"/>
          <p:cNvSpPr txBox="1">
            <a:spLocks/>
          </p:cNvSpPr>
          <p:nvPr userDrawn="1"/>
        </p:nvSpPr>
        <p:spPr>
          <a:xfrm>
            <a:off x="5173554" y="330980"/>
            <a:ext cx="1946893" cy="822733"/>
          </a:xfrm>
          <a:custGeom>
            <a:avLst/>
            <a:gdLst>
              <a:gd name="connsiteX0" fmla="*/ 822733 w 2595857"/>
              <a:gd name="connsiteY0" fmla="*/ 0 h 822733"/>
              <a:gd name="connsiteX1" fmla="*/ 1037567 w 2595857"/>
              <a:gd name="connsiteY1" fmla="*/ 0 h 822733"/>
              <a:gd name="connsiteX2" fmla="*/ 2595857 w 2595857"/>
              <a:gd name="connsiteY2" fmla="*/ 0 h 822733"/>
              <a:gd name="connsiteX3" fmla="*/ 1773124 w 2595857"/>
              <a:gd name="connsiteY3" fmla="*/ 822733 h 822733"/>
              <a:gd name="connsiteX4" fmla="*/ 1037567 w 2595857"/>
              <a:gd name="connsiteY4" fmla="*/ 822733 h 822733"/>
              <a:gd name="connsiteX5" fmla="*/ 0 w 2595857"/>
              <a:gd name="connsiteY5" fmla="*/ 822733 h 82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5857" h="822733">
                <a:moveTo>
                  <a:pt x="822733" y="0"/>
                </a:moveTo>
                <a:lnTo>
                  <a:pt x="1037567" y="0"/>
                </a:lnTo>
                <a:lnTo>
                  <a:pt x="2595857" y="0"/>
                </a:lnTo>
                <a:lnTo>
                  <a:pt x="1773124" y="822733"/>
                </a:lnTo>
                <a:lnTo>
                  <a:pt x="1037567" y="822733"/>
                </a:lnTo>
                <a:lnTo>
                  <a:pt x="0" y="822733"/>
                </a:lnTo>
                <a:close/>
              </a:path>
            </a:pathLst>
          </a:custGeom>
          <a:solidFill>
            <a:schemeClr val="bg2">
              <a:lumMod val="95000"/>
            </a:schemeClr>
          </a:solidFill>
          <a:ln w="38100">
            <a:noFill/>
            <a:bevel/>
          </a:ln>
        </p:spPr>
        <p:txBody>
          <a:bodyPr vert="horz" wrap="square" lIns="342900" tIns="137160" rIns="342900" bIns="137160" rtlCol="0" anchor="b" anchorCtr="0">
            <a:noAutofit/>
          </a:bodyPr>
          <a:lstStyle>
            <a:lvl1pPr marL="5954" indent="0" algn="l" defTabSz="685783" rtl="0" eaLnBrk="1" latinLnBrk="0" hangingPunct="1">
              <a:lnSpc>
                <a:spcPct val="90000"/>
              </a:lnSpc>
              <a:spcBef>
                <a:spcPct val="0"/>
              </a:spcBef>
              <a:buNone/>
              <a:tabLst/>
              <a:defRPr sz="3300" b="0" i="0" kern="1200">
                <a:solidFill>
                  <a:schemeClr val="bg2"/>
                </a:solidFill>
                <a:latin typeface="Open Sans Light" charset="0"/>
                <a:ea typeface="Open Sans Light" charset="0"/>
                <a:cs typeface="Open Sans Light" charset="0"/>
              </a:defRPr>
            </a:lvl1pPr>
          </a:lstStyle>
          <a:p>
            <a:pPr marL="4466" marR="0" lvl="0" indent="0" algn="l" defTabSz="514337"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Open Sans Light" charset="0"/>
            </a:endParaRPr>
          </a:p>
        </p:txBody>
      </p:sp>
      <p:sp>
        <p:nvSpPr>
          <p:cNvPr id="32" name="TextBox 31"/>
          <p:cNvSpPr txBox="1">
            <a:spLocks/>
          </p:cNvSpPr>
          <p:nvPr userDrawn="1"/>
        </p:nvSpPr>
        <p:spPr>
          <a:xfrm>
            <a:off x="6552312" y="330980"/>
            <a:ext cx="1914251" cy="822733"/>
          </a:xfrm>
          <a:custGeom>
            <a:avLst/>
            <a:gdLst>
              <a:gd name="connsiteX0" fmla="*/ 822733 w 2552334"/>
              <a:gd name="connsiteY0" fmla="*/ 0 h 822733"/>
              <a:gd name="connsiteX1" fmla="*/ 1012002 w 2552334"/>
              <a:gd name="connsiteY1" fmla="*/ 0 h 822733"/>
              <a:gd name="connsiteX2" fmla="*/ 2552334 w 2552334"/>
              <a:gd name="connsiteY2" fmla="*/ 0 h 822733"/>
              <a:gd name="connsiteX3" fmla="*/ 1729601 w 2552334"/>
              <a:gd name="connsiteY3" fmla="*/ 822733 h 822733"/>
              <a:gd name="connsiteX4" fmla="*/ 1012002 w 2552334"/>
              <a:gd name="connsiteY4" fmla="*/ 822733 h 822733"/>
              <a:gd name="connsiteX5" fmla="*/ 0 w 2552334"/>
              <a:gd name="connsiteY5" fmla="*/ 822733 h 82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2334" h="822733">
                <a:moveTo>
                  <a:pt x="822733" y="0"/>
                </a:moveTo>
                <a:lnTo>
                  <a:pt x="1012002" y="0"/>
                </a:lnTo>
                <a:lnTo>
                  <a:pt x="2552334" y="0"/>
                </a:lnTo>
                <a:lnTo>
                  <a:pt x="1729601" y="822733"/>
                </a:lnTo>
                <a:lnTo>
                  <a:pt x="1012002" y="822733"/>
                </a:lnTo>
                <a:lnTo>
                  <a:pt x="0" y="822733"/>
                </a:lnTo>
                <a:close/>
              </a:path>
            </a:pathLst>
          </a:custGeom>
          <a:solidFill>
            <a:schemeClr val="accent3"/>
          </a:solidFill>
          <a:ln w="38100">
            <a:noFill/>
            <a:bevel/>
          </a:ln>
        </p:spPr>
        <p:txBody>
          <a:bodyPr vert="horz" wrap="square" lIns="342900" tIns="137160" rIns="342900" bIns="137160" rtlCol="0" anchor="b" anchorCtr="0">
            <a:noAutofit/>
          </a:bodyPr>
          <a:lstStyle>
            <a:lvl1pPr marL="5954" indent="0" algn="l" defTabSz="685783" rtl="0" eaLnBrk="1" latinLnBrk="0" hangingPunct="1">
              <a:lnSpc>
                <a:spcPct val="90000"/>
              </a:lnSpc>
              <a:spcBef>
                <a:spcPct val="0"/>
              </a:spcBef>
              <a:buNone/>
              <a:tabLst/>
              <a:defRPr sz="3300" b="0" i="0" kern="1200">
                <a:solidFill>
                  <a:schemeClr val="bg2"/>
                </a:solidFill>
                <a:latin typeface="Open Sans Light" charset="0"/>
                <a:ea typeface="Open Sans Light" charset="0"/>
                <a:cs typeface="Open Sans Light" charset="0"/>
              </a:defRPr>
            </a:lvl1pPr>
          </a:lstStyle>
          <a:p>
            <a:pPr marL="4466" marR="0" lvl="0" indent="0" algn="l" defTabSz="514337"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Open Sans Light" charset="0"/>
            </a:endParaRPr>
          </a:p>
        </p:txBody>
      </p:sp>
      <p:sp>
        <p:nvSpPr>
          <p:cNvPr id="34" name="TextBox 33"/>
          <p:cNvSpPr txBox="1">
            <a:spLocks/>
          </p:cNvSpPr>
          <p:nvPr userDrawn="1"/>
        </p:nvSpPr>
        <p:spPr>
          <a:xfrm>
            <a:off x="7894783" y="330980"/>
            <a:ext cx="1249217" cy="822733"/>
          </a:xfrm>
          <a:custGeom>
            <a:avLst/>
            <a:gdLst>
              <a:gd name="connsiteX0" fmla="*/ 822733 w 1665622"/>
              <a:gd name="connsiteY0" fmla="*/ 0 h 822733"/>
              <a:gd name="connsiteX1" fmla="*/ 1050723 w 1665622"/>
              <a:gd name="connsiteY1" fmla="*/ 0 h 822733"/>
              <a:gd name="connsiteX2" fmla="*/ 1665622 w 1665622"/>
              <a:gd name="connsiteY2" fmla="*/ 0 h 822733"/>
              <a:gd name="connsiteX3" fmla="*/ 1665622 w 1665622"/>
              <a:gd name="connsiteY3" fmla="*/ 822733 h 822733"/>
              <a:gd name="connsiteX4" fmla="*/ 1050723 w 1665622"/>
              <a:gd name="connsiteY4" fmla="*/ 822733 h 822733"/>
              <a:gd name="connsiteX5" fmla="*/ 0 w 1665622"/>
              <a:gd name="connsiteY5" fmla="*/ 822733 h 82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5622" h="822733">
                <a:moveTo>
                  <a:pt x="822733" y="0"/>
                </a:moveTo>
                <a:lnTo>
                  <a:pt x="1050723" y="0"/>
                </a:lnTo>
                <a:lnTo>
                  <a:pt x="1665622" y="0"/>
                </a:lnTo>
                <a:lnTo>
                  <a:pt x="1665622" y="822733"/>
                </a:lnTo>
                <a:lnTo>
                  <a:pt x="1050723" y="822733"/>
                </a:lnTo>
                <a:lnTo>
                  <a:pt x="0" y="822733"/>
                </a:lnTo>
                <a:close/>
              </a:path>
            </a:pathLst>
          </a:custGeom>
          <a:solidFill>
            <a:schemeClr val="bg2">
              <a:lumMod val="95000"/>
            </a:schemeClr>
          </a:solidFill>
          <a:ln w="38100">
            <a:noFill/>
            <a:bevel/>
          </a:ln>
        </p:spPr>
        <p:txBody>
          <a:bodyPr vert="horz" wrap="square" lIns="342900" tIns="137160" rIns="342900" bIns="137160" rtlCol="0" anchor="b" anchorCtr="0">
            <a:noAutofit/>
          </a:bodyPr>
          <a:lstStyle>
            <a:lvl1pPr marL="5954" indent="0" algn="l" defTabSz="685783" rtl="0" eaLnBrk="1" latinLnBrk="0" hangingPunct="1">
              <a:lnSpc>
                <a:spcPct val="90000"/>
              </a:lnSpc>
              <a:spcBef>
                <a:spcPct val="0"/>
              </a:spcBef>
              <a:buNone/>
              <a:tabLst/>
              <a:defRPr sz="3300" b="0" i="0" kern="1200">
                <a:solidFill>
                  <a:schemeClr val="bg2"/>
                </a:solidFill>
                <a:latin typeface="Open Sans Light" charset="0"/>
                <a:ea typeface="Open Sans Light" charset="0"/>
                <a:cs typeface="Open Sans Light" charset="0"/>
              </a:defRPr>
            </a:lvl1pPr>
          </a:lstStyle>
          <a:p>
            <a:pPr marL="4466" marR="0" lvl="0" indent="0" algn="l" defTabSz="514337"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Open Sans Light" charset="0"/>
            </a:endParaRPr>
          </a:p>
        </p:txBody>
      </p:sp>
      <p:sp>
        <p:nvSpPr>
          <p:cNvPr id="20" name="TextBox 19"/>
          <p:cNvSpPr txBox="1">
            <a:spLocks/>
          </p:cNvSpPr>
          <p:nvPr userDrawn="1"/>
        </p:nvSpPr>
        <p:spPr>
          <a:xfrm>
            <a:off x="0" y="330980"/>
            <a:ext cx="5741430" cy="822733"/>
          </a:xfrm>
          <a:custGeom>
            <a:avLst/>
            <a:gdLst>
              <a:gd name="connsiteX0" fmla="*/ 0 w 7655240"/>
              <a:gd name="connsiteY0" fmla="*/ 0 h 822733"/>
              <a:gd name="connsiteX1" fmla="*/ 7655240 w 7655240"/>
              <a:gd name="connsiteY1" fmla="*/ 0 h 822733"/>
              <a:gd name="connsiteX2" fmla="*/ 6832507 w 7655240"/>
              <a:gd name="connsiteY2" fmla="*/ 822733 h 822733"/>
              <a:gd name="connsiteX3" fmla="*/ 0 w 7655240"/>
              <a:gd name="connsiteY3" fmla="*/ 822733 h 822733"/>
              <a:gd name="connsiteX4" fmla="*/ 0 w 7655240"/>
              <a:gd name="connsiteY4" fmla="*/ 0 h 822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5240" h="822733">
                <a:moveTo>
                  <a:pt x="0" y="0"/>
                </a:moveTo>
                <a:lnTo>
                  <a:pt x="7655240" y="0"/>
                </a:lnTo>
                <a:lnTo>
                  <a:pt x="6832507" y="822733"/>
                </a:lnTo>
                <a:lnTo>
                  <a:pt x="0" y="822733"/>
                </a:lnTo>
                <a:lnTo>
                  <a:pt x="0" y="0"/>
                </a:lnTo>
                <a:close/>
              </a:path>
            </a:pathLst>
          </a:custGeom>
          <a:solidFill>
            <a:schemeClr val="tx2"/>
          </a:solidFill>
        </p:spPr>
        <p:txBody>
          <a:bodyPr vert="horz" wrap="square" lIns="342900" tIns="137160" rIns="342900" bIns="137160" rtlCol="0" anchor="b" anchorCtr="0">
            <a:noAutofit/>
          </a:bodyPr>
          <a:lstStyle>
            <a:lvl1pPr marL="5954" indent="0" algn="l" defTabSz="685783" rtl="0" eaLnBrk="1" latinLnBrk="0" hangingPunct="1">
              <a:lnSpc>
                <a:spcPct val="90000"/>
              </a:lnSpc>
              <a:spcBef>
                <a:spcPct val="0"/>
              </a:spcBef>
              <a:buNone/>
              <a:tabLst/>
              <a:defRPr sz="3300" b="0" i="0" kern="1200">
                <a:solidFill>
                  <a:schemeClr val="bg2"/>
                </a:solidFill>
                <a:latin typeface="Open Sans Light" charset="0"/>
                <a:ea typeface="Open Sans Light" charset="0"/>
                <a:cs typeface="Open Sans Light" charset="0"/>
              </a:defRPr>
            </a:lvl1pPr>
          </a:lstStyle>
          <a:p>
            <a:pPr marL="4466" marR="0" lvl="0" indent="0" algn="l" defTabSz="514337" rtl="0" eaLnBrk="1" fontAlgn="auto" latinLnBrk="0" hangingPunct="1">
              <a:lnSpc>
                <a:spcPct val="90000"/>
              </a:lnSpc>
              <a:spcBef>
                <a:spcPct val="0"/>
              </a:spcBef>
              <a:spcAft>
                <a:spcPts val="0"/>
              </a:spcAft>
              <a:buClrTx/>
              <a:buSzTx/>
              <a:buFontTx/>
              <a:buNone/>
              <a:tabLst/>
              <a:defRPr/>
            </a:pPr>
            <a:endParaRPr kumimoji="0" lang="en-US" sz="2475" b="0" i="0" u="none" strike="noStrike" kern="1200" cap="none" spc="0" normalizeH="0" baseline="0" noProof="0" dirty="0">
              <a:ln>
                <a:noFill/>
              </a:ln>
              <a:solidFill>
                <a:srgbClr val="FFFFFF"/>
              </a:solidFill>
              <a:effectLst/>
              <a:uLnTx/>
              <a:uFillTx/>
              <a:latin typeface="Open Sans Light" charset="0"/>
            </a:endParaRPr>
          </a:p>
        </p:txBody>
      </p:sp>
      <p:sp>
        <p:nvSpPr>
          <p:cNvPr id="42" name="Title 41"/>
          <p:cNvSpPr>
            <a:spLocks noGrp="1"/>
          </p:cNvSpPr>
          <p:nvPr>
            <p:ph type="title"/>
          </p:nvPr>
        </p:nvSpPr>
        <p:spPr>
          <a:xfrm>
            <a:off x="1" y="441594"/>
            <a:ext cx="4705184" cy="712118"/>
          </a:xfrm>
          <a:noFill/>
        </p:spPr>
        <p:txBody>
          <a:bodyPr/>
          <a:lstStyle>
            <a:lvl1pPr>
              <a:defRPr>
                <a:latin typeface="+mj-lt"/>
              </a:defRPr>
            </a:lvl1pPr>
          </a:lstStyle>
          <a:p>
            <a:r>
              <a:rPr lang="en-US" dirty="0"/>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640927" y="440778"/>
            <a:ext cx="799838" cy="566461"/>
          </a:xfrm>
          <a:prstGeom prst="rect">
            <a:avLst/>
          </a:prstGeom>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219960" y="428613"/>
            <a:ext cx="472928" cy="615646"/>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472082" y="429245"/>
            <a:ext cx="437807" cy="615014"/>
          </a:xfrm>
          <a:prstGeom prst="rect">
            <a:avLst/>
          </a:prstGeom>
        </p:spPr>
      </p:pic>
    </p:spTree>
    <p:extLst>
      <p:ext uri="{BB962C8B-B14F-4D97-AF65-F5344CB8AC3E}">
        <p14:creationId xmlns:p14="http://schemas.microsoft.com/office/powerpoint/2010/main" val="279695814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32175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31" name="TextBox 30"/>
          <p:cNvSpPr txBox="1">
            <a:spLocks/>
          </p:cNvSpPr>
          <p:nvPr userDrawn="1"/>
        </p:nvSpPr>
        <p:spPr>
          <a:xfrm>
            <a:off x="5173554" y="330980"/>
            <a:ext cx="1946893" cy="822733"/>
          </a:xfrm>
          <a:custGeom>
            <a:avLst/>
            <a:gdLst>
              <a:gd name="connsiteX0" fmla="*/ 822733 w 2595857"/>
              <a:gd name="connsiteY0" fmla="*/ 0 h 822733"/>
              <a:gd name="connsiteX1" fmla="*/ 1037567 w 2595857"/>
              <a:gd name="connsiteY1" fmla="*/ 0 h 822733"/>
              <a:gd name="connsiteX2" fmla="*/ 2595857 w 2595857"/>
              <a:gd name="connsiteY2" fmla="*/ 0 h 822733"/>
              <a:gd name="connsiteX3" fmla="*/ 1773124 w 2595857"/>
              <a:gd name="connsiteY3" fmla="*/ 822733 h 822733"/>
              <a:gd name="connsiteX4" fmla="*/ 1037567 w 2595857"/>
              <a:gd name="connsiteY4" fmla="*/ 822733 h 822733"/>
              <a:gd name="connsiteX5" fmla="*/ 0 w 2595857"/>
              <a:gd name="connsiteY5" fmla="*/ 822733 h 82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5857" h="822733">
                <a:moveTo>
                  <a:pt x="822733" y="0"/>
                </a:moveTo>
                <a:lnTo>
                  <a:pt x="1037567" y="0"/>
                </a:lnTo>
                <a:lnTo>
                  <a:pt x="2595857" y="0"/>
                </a:lnTo>
                <a:lnTo>
                  <a:pt x="1773124" y="822733"/>
                </a:lnTo>
                <a:lnTo>
                  <a:pt x="1037567" y="822733"/>
                </a:lnTo>
                <a:lnTo>
                  <a:pt x="0" y="822733"/>
                </a:lnTo>
                <a:close/>
              </a:path>
            </a:pathLst>
          </a:custGeom>
          <a:solidFill>
            <a:schemeClr val="bg2">
              <a:lumMod val="95000"/>
            </a:schemeClr>
          </a:solidFill>
          <a:ln w="38100">
            <a:noFill/>
            <a:bevel/>
          </a:ln>
        </p:spPr>
        <p:txBody>
          <a:bodyPr vert="horz" wrap="square" lIns="342900" tIns="137160" rIns="342900" bIns="137160" rtlCol="0" anchor="b" anchorCtr="0">
            <a:noAutofit/>
          </a:bodyPr>
          <a:lstStyle>
            <a:lvl1pPr marL="5954" indent="0" algn="l" defTabSz="685783" rtl="0" eaLnBrk="1" latinLnBrk="0" hangingPunct="1">
              <a:lnSpc>
                <a:spcPct val="90000"/>
              </a:lnSpc>
              <a:spcBef>
                <a:spcPct val="0"/>
              </a:spcBef>
              <a:buNone/>
              <a:tabLst/>
              <a:defRPr sz="3300" b="0" i="0" kern="1200">
                <a:solidFill>
                  <a:schemeClr val="bg2"/>
                </a:solidFill>
                <a:latin typeface="Open Sans Light" charset="0"/>
                <a:ea typeface="Open Sans Light" charset="0"/>
                <a:cs typeface="Open Sans Light" charset="0"/>
              </a:defRPr>
            </a:lvl1pPr>
          </a:lstStyle>
          <a:p>
            <a:pPr marL="4466" marR="0" lvl="0" indent="0" algn="l" defTabSz="514337"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Open Sans Light" charset="0"/>
            </a:endParaRPr>
          </a:p>
        </p:txBody>
      </p:sp>
      <p:sp>
        <p:nvSpPr>
          <p:cNvPr id="32" name="TextBox 31"/>
          <p:cNvSpPr txBox="1">
            <a:spLocks/>
          </p:cNvSpPr>
          <p:nvPr userDrawn="1"/>
        </p:nvSpPr>
        <p:spPr>
          <a:xfrm>
            <a:off x="6552312" y="330980"/>
            <a:ext cx="1914251" cy="822733"/>
          </a:xfrm>
          <a:custGeom>
            <a:avLst/>
            <a:gdLst>
              <a:gd name="connsiteX0" fmla="*/ 822733 w 2552334"/>
              <a:gd name="connsiteY0" fmla="*/ 0 h 822733"/>
              <a:gd name="connsiteX1" fmla="*/ 1012002 w 2552334"/>
              <a:gd name="connsiteY1" fmla="*/ 0 h 822733"/>
              <a:gd name="connsiteX2" fmla="*/ 2552334 w 2552334"/>
              <a:gd name="connsiteY2" fmla="*/ 0 h 822733"/>
              <a:gd name="connsiteX3" fmla="*/ 1729601 w 2552334"/>
              <a:gd name="connsiteY3" fmla="*/ 822733 h 822733"/>
              <a:gd name="connsiteX4" fmla="*/ 1012002 w 2552334"/>
              <a:gd name="connsiteY4" fmla="*/ 822733 h 822733"/>
              <a:gd name="connsiteX5" fmla="*/ 0 w 2552334"/>
              <a:gd name="connsiteY5" fmla="*/ 822733 h 82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2334" h="822733">
                <a:moveTo>
                  <a:pt x="822733" y="0"/>
                </a:moveTo>
                <a:lnTo>
                  <a:pt x="1012002" y="0"/>
                </a:lnTo>
                <a:lnTo>
                  <a:pt x="2552334" y="0"/>
                </a:lnTo>
                <a:lnTo>
                  <a:pt x="1729601" y="822733"/>
                </a:lnTo>
                <a:lnTo>
                  <a:pt x="1012002" y="822733"/>
                </a:lnTo>
                <a:lnTo>
                  <a:pt x="0" y="822733"/>
                </a:lnTo>
                <a:close/>
              </a:path>
            </a:pathLst>
          </a:custGeom>
          <a:solidFill>
            <a:schemeClr val="bg2">
              <a:lumMod val="95000"/>
            </a:schemeClr>
          </a:solidFill>
          <a:ln w="38100">
            <a:noFill/>
            <a:bevel/>
          </a:ln>
        </p:spPr>
        <p:txBody>
          <a:bodyPr vert="horz" wrap="square" lIns="342900" tIns="137160" rIns="342900" bIns="137160" rtlCol="0" anchor="b" anchorCtr="0">
            <a:noAutofit/>
          </a:bodyPr>
          <a:lstStyle>
            <a:lvl1pPr marL="5954" indent="0" algn="l" defTabSz="685783" rtl="0" eaLnBrk="1" latinLnBrk="0" hangingPunct="1">
              <a:lnSpc>
                <a:spcPct val="90000"/>
              </a:lnSpc>
              <a:spcBef>
                <a:spcPct val="0"/>
              </a:spcBef>
              <a:buNone/>
              <a:tabLst/>
              <a:defRPr sz="3300" b="0" i="0" kern="1200">
                <a:solidFill>
                  <a:schemeClr val="bg2"/>
                </a:solidFill>
                <a:latin typeface="Open Sans Light" charset="0"/>
                <a:ea typeface="Open Sans Light" charset="0"/>
                <a:cs typeface="Open Sans Light" charset="0"/>
              </a:defRPr>
            </a:lvl1pPr>
          </a:lstStyle>
          <a:p>
            <a:pPr marL="4466" marR="0" lvl="0" indent="0" algn="l" defTabSz="514337"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Open Sans Light" charset="0"/>
            </a:endParaRPr>
          </a:p>
        </p:txBody>
      </p:sp>
      <p:sp>
        <p:nvSpPr>
          <p:cNvPr id="34" name="TextBox 33"/>
          <p:cNvSpPr txBox="1">
            <a:spLocks/>
          </p:cNvSpPr>
          <p:nvPr userDrawn="1"/>
        </p:nvSpPr>
        <p:spPr>
          <a:xfrm>
            <a:off x="7894783" y="330980"/>
            <a:ext cx="1249217" cy="822733"/>
          </a:xfrm>
          <a:custGeom>
            <a:avLst/>
            <a:gdLst>
              <a:gd name="connsiteX0" fmla="*/ 822733 w 1665622"/>
              <a:gd name="connsiteY0" fmla="*/ 0 h 822733"/>
              <a:gd name="connsiteX1" fmla="*/ 1050723 w 1665622"/>
              <a:gd name="connsiteY1" fmla="*/ 0 h 822733"/>
              <a:gd name="connsiteX2" fmla="*/ 1665622 w 1665622"/>
              <a:gd name="connsiteY2" fmla="*/ 0 h 822733"/>
              <a:gd name="connsiteX3" fmla="*/ 1665622 w 1665622"/>
              <a:gd name="connsiteY3" fmla="*/ 822733 h 822733"/>
              <a:gd name="connsiteX4" fmla="*/ 1050723 w 1665622"/>
              <a:gd name="connsiteY4" fmla="*/ 822733 h 822733"/>
              <a:gd name="connsiteX5" fmla="*/ 0 w 1665622"/>
              <a:gd name="connsiteY5" fmla="*/ 822733 h 82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5622" h="822733">
                <a:moveTo>
                  <a:pt x="822733" y="0"/>
                </a:moveTo>
                <a:lnTo>
                  <a:pt x="1050723" y="0"/>
                </a:lnTo>
                <a:lnTo>
                  <a:pt x="1665622" y="0"/>
                </a:lnTo>
                <a:lnTo>
                  <a:pt x="1665622" y="822733"/>
                </a:lnTo>
                <a:lnTo>
                  <a:pt x="1050723" y="822733"/>
                </a:lnTo>
                <a:lnTo>
                  <a:pt x="0" y="822733"/>
                </a:lnTo>
                <a:close/>
              </a:path>
            </a:pathLst>
          </a:custGeom>
          <a:solidFill>
            <a:schemeClr val="accent4"/>
          </a:solidFill>
          <a:ln w="38100">
            <a:noFill/>
            <a:bevel/>
          </a:ln>
        </p:spPr>
        <p:txBody>
          <a:bodyPr vert="horz" wrap="square" lIns="342900" tIns="137160" rIns="342900" bIns="137160" rtlCol="0" anchor="b" anchorCtr="0">
            <a:noAutofit/>
          </a:bodyPr>
          <a:lstStyle>
            <a:lvl1pPr marL="5954" indent="0" algn="l" defTabSz="685783" rtl="0" eaLnBrk="1" latinLnBrk="0" hangingPunct="1">
              <a:lnSpc>
                <a:spcPct val="90000"/>
              </a:lnSpc>
              <a:spcBef>
                <a:spcPct val="0"/>
              </a:spcBef>
              <a:buNone/>
              <a:tabLst/>
              <a:defRPr sz="3300" b="0" i="0" kern="1200">
                <a:solidFill>
                  <a:schemeClr val="bg2"/>
                </a:solidFill>
                <a:latin typeface="Open Sans Light" charset="0"/>
                <a:ea typeface="Open Sans Light" charset="0"/>
                <a:cs typeface="Open Sans Light" charset="0"/>
              </a:defRPr>
            </a:lvl1pPr>
          </a:lstStyle>
          <a:p>
            <a:pPr marL="4466" marR="0" lvl="0" indent="0" algn="l" defTabSz="514337"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Open Sans Light" charset="0"/>
            </a:endParaRPr>
          </a:p>
        </p:txBody>
      </p:sp>
      <p:sp>
        <p:nvSpPr>
          <p:cNvPr id="20" name="TextBox 19"/>
          <p:cNvSpPr txBox="1">
            <a:spLocks/>
          </p:cNvSpPr>
          <p:nvPr userDrawn="1"/>
        </p:nvSpPr>
        <p:spPr>
          <a:xfrm>
            <a:off x="0" y="330980"/>
            <a:ext cx="5741430" cy="822733"/>
          </a:xfrm>
          <a:custGeom>
            <a:avLst/>
            <a:gdLst>
              <a:gd name="connsiteX0" fmla="*/ 0 w 7655240"/>
              <a:gd name="connsiteY0" fmla="*/ 0 h 822733"/>
              <a:gd name="connsiteX1" fmla="*/ 7655240 w 7655240"/>
              <a:gd name="connsiteY1" fmla="*/ 0 h 822733"/>
              <a:gd name="connsiteX2" fmla="*/ 6832507 w 7655240"/>
              <a:gd name="connsiteY2" fmla="*/ 822733 h 822733"/>
              <a:gd name="connsiteX3" fmla="*/ 0 w 7655240"/>
              <a:gd name="connsiteY3" fmla="*/ 822733 h 822733"/>
              <a:gd name="connsiteX4" fmla="*/ 0 w 7655240"/>
              <a:gd name="connsiteY4" fmla="*/ 0 h 822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5240" h="822733">
                <a:moveTo>
                  <a:pt x="0" y="0"/>
                </a:moveTo>
                <a:lnTo>
                  <a:pt x="7655240" y="0"/>
                </a:lnTo>
                <a:lnTo>
                  <a:pt x="6832507" y="822733"/>
                </a:lnTo>
                <a:lnTo>
                  <a:pt x="0" y="822733"/>
                </a:lnTo>
                <a:lnTo>
                  <a:pt x="0" y="0"/>
                </a:lnTo>
                <a:close/>
              </a:path>
            </a:pathLst>
          </a:custGeom>
          <a:solidFill>
            <a:schemeClr val="tx2"/>
          </a:solidFill>
        </p:spPr>
        <p:txBody>
          <a:bodyPr vert="horz" wrap="square" lIns="342900" tIns="137160" rIns="342900" bIns="137160" rtlCol="0" anchor="b" anchorCtr="0">
            <a:noAutofit/>
          </a:bodyPr>
          <a:lstStyle>
            <a:lvl1pPr marL="5954" indent="0" algn="l" defTabSz="685783" rtl="0" eaLnBrk="1" latinLnBrk="0" hangingPunct="1">
              <a:lnSpc>
                <a:spcPct val="90000"/>
              </a:lnSpc>
              <a:spcBef>
                <a:spcPct val="0"/>
              </a:spcBef>
              <a:buNone/>
              <a:tabLst/>
              <a:defRPr sz="3300" b="0" i="0" kern="1200">
                <a:solidFill>
                  <a:schemeClr val="bg2"/>
                </a:solidFill>
                <a:latin typeface="Open Sans Light" charset="0"/>
                <a:ea typeface="Open Sans Light" charset="0"/>
                <a:cs typeface="Open Sans Light" charset="0"/>
              </a:defRPr>
            </a:lvl1pPr>
          </a:lstStyle>
          <a:p>
            <a:pPr marL="4466" marR="0" lvl="0" indent="0" algn="l" defTabSz="514337" rtl="0" eaLnBrk="1" fontAlgn="auto" latinLnBrk="0" hangingPunct="1">
              <a:lnSpc>
                <a:spcPct val="90000"/>
              </a:lnSpc>
              <a:spcBef>
                <a:spcPct val="0"/>
              </a:spcBef>
              <a:spcAft>
                <a:spcPts val="0"/>
              </a:spcAft>
              <a:buClrTx/>
              <a:buSzTx/>
              <a:buFontTx/>
              <a:buNone/>
              <a:tabLst/>
              <a:defRPr/>
            </a:pPr>
            <a:endParaRPr kumimoji="0" lang="en-US" sz="2475" b="0" i="0" u="none" strike="noStrike" kern="1200" cap="none" spc="0" normalizeH="0" baseline="0" noProof="0" dirty="0">
              <a:ln>
                <a:noFill/>
              </a:ln>
              <a:solidFill>
                <a:srgbClr val="FFFFFF"/>
              </a:solidFill>
              <a:effectLst/>
              <a:uLnTx/>
              <a:uFillTx/>
              <a:latin typeface="Open Sans Light" charset="0"/>
            </a:endParaRPr>
          </a:p>
        </p:txBody>
      </p:sp>
      <p:sp>
        <p:nvSpPr>
          <p:cNvPr id="42" name="Title 41"/>
          <p:cNvSpPr>
            <a:spLocks noGrp="1"/>
          </p:cNvSpPr>
          <p:nvPr>
            <p:ph type="title"/>
          </p:nvPr>
        </p:nvSpPr>
        <p:spPr>
          <a:xfrm>
            <a:off x="1" y="441594"/>
            <a:ext cx="4705184" cy="712118"/>
          </a:xfrm>
          <a:noFill/>
        </p:spPr>
        <p:txBody>
          <a:bodyPr/>
          <a:lstStyle/>
          <a:p>
            <a:r>
              <a:rPr lang="en-US"/>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640927" y="440778"/>
            <a:ext cx="799838" cy="566461"/>
          </a:xfrm>
          <a:prstGeom prst="rect">
            <a:avLst/>
          </a:prstGeom>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219960" y="428613"/>
            <a:ext cx="472928" cy="615646"/>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472082" y="429245"/>
            <a:ext cx="437807" cy="615014"/>
          </a:xfrm>
          <a:prstGeom prst="rect">
            <a:avLst/>
          </a:prstGeom>
        </p:spPr>
      </p:pic>
    </p:spTree>
    <p:extLst>
      <p:ext uri="{BB962C8B-B14F-4D97-AF65-F5344CB8AC3E}">
        <p14:creationId xmlns:p14="http://schemas.microsoft.com/office/powerpoint/2010/main" val="7265669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9F495958-F516-439A-814A-D2DC1CC7FCCF}" type="slidenum">
              <a:rPr lang="en-US" smtClean="0">
                <a:solidFill>
                  <a:srgbClr val="69B800"/>
                </a:solidFill>
              </a:rPr>
              <a:pPr/>
              <a:t>‹#›</a:t>
            </a:fld>
            <a:endParaRPr lang="en-US" dirty="0">
              <a:solidFill>
                <a:srgbClr val="69B800"/>
              </a:solidFill>
            </a:endParaRPr>
          </a:p>
        </p:txBody>
      </p:sp>
      <p:sp>
        <p:nvSpPr>
          <p:cNvPr id="5" name="Picture Placeholder 4"/>
          <p:cNvSpPr>
            <a:spLocks noGrp="1"/>
          </p:cNvSpPr>
          <p:nvPr>
            <p:ph type="pic" sz="quarter" idx="13"/>
          </p:nvPr>
        </p:nvSpPr>
        <p:spPr>
          <a:xfrm>
            <a:off x="0" y="1318592"/>
            <a:ext cx="9144000" cy="4850296"/>
          </a:xfrm>
        </p:spPr>
        <p:txBody>
          <a:bodyPr/>
          <a:lstStyle/>
          <a:p>
            <a:endParaRPr lang="en-US" dirty="0"/>
          </a:p>
        </p:txBody>
      </p:sp>
    </p:spTree>
    <p:extLst>
      <p:ext uri="{BB962C8B-B14F-4D97-AF65-F5344CB8AC3E}">
        <p14:creationId xmlns:p14="http://schemas.microsoft.com/office/powerpoint/2010/main" val="6410959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3" name="Right Triangle 2"/>
          <p:cNvSpPr/>
          <p:nvPr userDrawn="1"/>
        </p:nvSpPr>
        <p:spPr>
          <a:xfrm flipH="1">
            <a:off x="3992998" y="-10007"/>
            <a:ext cx="5151005" cy="6868007"/>
          </a:xfrm>
          <a:prstGeom prst="rtTriangle">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898B8E"/>
              </a:solidFill>
              <a:effectLst/>
              <a:uLnTx/>
              <a:uFillTx/>
              <a:latin typeface="Arial"/>
              <a:ea typeface="+mn-ea"/>
              <a:cs typeface="+mn-cs"/>
            </a:endParaRPr>
          </a:p>
        </p:txBody>
      </p:sp>
      <p:sp>
        <p:nvSpPr>
          <p:cNvPr id="2" name="Title 1"/>
          <p:cNvSpPr>
            <a:spLocks noGrp="1"/>
          </p:cNvSpPr>
          <p:nvPr>
            <p:ph type="title"/>
          </p:nvPr>
        </p:nvSpPr>
        <p:spPr>
          <a:xfrm>
            <a:off x="4" y="2398733"/>
            <a:ext cx="9143999" cy="712118"/>
          </a:xfrm>
          <a:noFill/>
        </p:spPr>
        <p:txBody>
          <a:bodyPr>
            <a:spAutoFit/>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39525155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76488" y="2902829"/>
            <a:ext cx="7867511" cy="888705"/>
          </a:xfrm>
          <a:solidFill>
            <a:schemeClr val="tx2">
              <a:alpha val="90000"/>
            </a:schemeClr>
          </a:solidFill>
        </p:spPr>
        <p:txBody>
          <a:bodyPr wrap="square" lIns="182880" rIns="457200" anchor="b">
            <a:spAutoFit/>
          </a:bodyPr>
          <a:lstStyle>
            <a:lvl1pPr algn="l">
              <a:defRPr sz="3750"/>
            </a:lvl1pPr>
          </a:lstStyle>
          <a:p>
            <a:r>
              <a:rPr lang="en-US" dirty="0"/>
              <a:t>Click to edit Master title style</a:t>
            </a:r>
          </a:p>
        </p:txBody>
      </p:sp>
      <p:sp>
        <p:nvSpPr>
          <p:cNvPr id="3" name="Subtitle 2"/>
          <p:cNvSpPr>
            <a:spLocks noGrp="1"/>
          </p:cNvSpPr>
          <p:nvPr>
            <p:ph type="subTitle" idx="1"/>
          </p:nvPr>
        </p:nvSpPr>
        <p:spPr>
          <a:xfrm>
            <a:off x="1276488" y="3791534"/>
            <a:ext cx="7867511" cy="488034"/>
          </a:xfrm>
          <a:solidFill>
            <a:schemeClr val="accent1"/>
          </a:solidFill>
        </p:spPr>
        <p:txBody>
          <a:bodyPr lIns="182880" tIns="91440" rIns="457200" bIns="91440">
            <a:noAutofit/>
          </a:bodyPr>
          <a:lstStyle>
            <a:lvl1pPr marL="0" indent="0" algn="l">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grpSp>
        <p:nvGrpSpPr>
          <p:cNvPr id="7" name="Group 6"/>
          <p:cNvGrpSpPr/>
          <p:nvPr userDrawn="1"/>
        </p:nvGrpSpPr>
        <p:grpSpPr>
          <a:xfrm>
            <a:off x="342900" y="-1"/>
            <a:ext cx="2281547" cy="1694815"/>
            <a:chOff x="435429" y="-1"/>
            <a:chExt cx="3568535" cy="1988127"/>
          </a:xfrm>
        </p:grpSpPr>
        <p:sp>
          <p:nvSpPr>
            <p:cNvPr id="8" name="Rectangle 7"/>
            <p:cNvSpPr/>
            <p:nvPr userDrawn="1"/>
          </p:nvSpPr>
          <p:spPr>
            <a:xfrm>
              <a:off x="435429" y="-1"/>
              <a:ext cx="3568535" cy="1988127"/>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898B8E"/>
                </a:solidFill>
                <a:effectLst/>
                <a:uLnTx/>
                <a:uFillTx/>
                <a:latin typeface="Arial"/>
                <a:ea typeface="+mn-ea"/>
                <a:cs typeface="+mn-cs"/>
              </a:endParaRPr>
            </a:p>
          </p:txBody>
        </p:sp>
        <p:pic>
          <p:nvPicPr>
            <p:cNvPr id="9" name="Picture 6" descr="NLGWhite.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2238" y="599467"/>
              <a:ext cx="2834917" cy="1114877"/>
            </a:xfrm>
            <a:prstGeom prst="rect">
              <a:avLst/>
            </a:prstGeom>
            <a:noFill/>
            <a:ln w="9525">
              <a:noFill/>
              <a:miter lim="800000"/>
              <a:headEnd/>
              <a:tailEnd/>
            </a:ln>
          </p:spPr>
        </p:pic>
      </p:grpSp>
      <p:sp>
        <p:nvSpPr>
          <p:cNvPr id="11" name="TextBox 10"/>
          <p:cNvSpPr txBox="1"/>
          <p:nvPr userDrawn="1"/>
        </p:nvSpPr>
        <p:spPr>
          <a:xfrm>
            <a:off x="775906" y="6654430"/>
            <a:ext cx="710829" cy="78483"/>
          </a:xfrm>
          <a:prstGeom prst="rect">
            <a:avLst/>
          </a:prstGeom>
          <a:noFill/>
        </p:spPr>
        <p:txBody>
          <a:bodyPr wrap="square" lIns="0" tIns="0" rIns="0" bIns="0"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510" b="0" i="0" u="none" strike="noStrike" kern="1200" cap="none" spc="0" normalizeH="0" baseline="0" noProof="0" dirty="0">
                <a:ln>
                  <a:noFill/>
                </a:ln>
                <a:solidFill>
                  <a:srgbClr val="3F403C"/>
                </a:solidFill>
                <a:effectLst/>
                <a:uLnTx/>
                <a:uFillTx/>
                <a:latin typeface="Arial" charset="0"/>
                <a:ea typeface="+mn-ea"/>
                <a:cs typeface="Arial" charset="0"/>
              </a:rPr>
              <a:t>|  Cat #103671(1217)</a:t>
            </a:r>
          </a:p>
        </p:txBody>
      </p:sp>
    </p:spTree>
    <p:extLst>
      <p:ext uri="{BB962C8B-B14F-4D97-AF65-F5344CB8AC3E}">
        <p14:creationId xmlns:p14="http://schemas.microsoft.com/office/powerpoint/2010/main" val="270331193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aseline="0"/>
            </a:lvl1pPr>
          </a:lstStyle>
          <a:p>
            <a:r>
              <a:rPr lang="en-US" dirty="0"/>
              <a:t>Click to edit Master title style</a:t>
            </a:r>
          </a:p>
        </p:txBody>
      </p:sp>
      <p:sp>
        <p:nvSpPr>
          <p:cNvPr id="8" name="SmartArt Placeholder 7"/>
          <p:cNvSpPr>
            <a:spLocks noGrp="1"/>
          </p:cNvSpPr>
          <p:nvPr>
            <p:ph type="dgm" sz="quarter" idx="13"/>
          </p:nvPr>
        </p:nvSpPr>
        <p:spPr>
          <a:xfrm>
            <a:off x="435428" y="1528763"/>
            <a:ext cx="8229600" cy="4701440"/>
          </a:xfrm>
        </p:spPr>
        <p:txBody>
          <a:bodyPr/>
          <a:lstStyle/>
          <a:p>
            <a:r>
              <a:rPr lang="en-US" dirty="0"/>
              <a:t>Click icon to add SmartArt graphic</a:t>
            </a:r>
          </a:p>
        </p:txBody>
      </p:sp>
    </p:spTree>
    <p:extLst>
      <p:ext uri="{BB962C8B-B14F-4D97-AF65-F5344CB8AC3E}">
        <p14:creationId xmlns:p14="http://schemas.microsoft.com/office/powerpoint/2010/main" val="374198491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3" name="Right Triangle 2"/>
          <p:cNvSpPr/>
          <p:nvPr userDrawn="1"/>
        </p:nvSpPr>
        <p:spPr>
          <a:xfrm flipH="1">
            <a:off x="3992995" y="-10007"/>
            <a:ext cx="5151005" cy="6868007"/>
          </a:xfrm>
          <a:prstGeom prst="rtTriangle">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898B8E"/>
              </a:solidFill>
              <a:effectLst/>
              <a:uLnTx/>
              <a:uFillTx/>
              <a:latin typeface="Arial"/>
              <a:ea typeface="+mn-ea"/>
              <a:cs typeface="+mn-cs"/>
            </a:endParaRPr>
          </a:p>
        </p:txBody>
      </p:sp>
      <p:sp>
        <p:nvSpPr>
          <p:cNvPr id="2" name="Title 1"/>
          <p:cNvSpPr>
            <a:spLocks noGrp="1"/>
          </p:cNvSpPr>
          <p:nvPr>
            <p:ph type="title"/>
          </p:nvPr>
        </p:nvSpPr>
        <p:spPr>
          <a:xfrm>
            <a:off x="4" y="2398733"/>
            <a:ext cx="9143999" cy="712118"/>
          </a:xfrm>
          <a:noFill/>
        </p:spPr>
        <p:txBody>
          <a:bodyPr>
            <a:spAutoFit/>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6379579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5" name="Content Placeholder 2"/>
          <p:cNvSpPr>
            <a:spLocks noGrp="1"/>
          </p:cNvSpPr>
          <p:nvPr>
            <p:ph idx="1"/>
          </p:nvPr>
        </p:nvSpPr>
        <p:spPr>
          <a:xfrm>
            <a:off x="3558048" y="1425808"/>
            <a:ext cx="5615722" cy="1047922"/>
          </a:xfrm>
          <a:custGeom>
            <a:avLst/>
            <a:gdLst>
              <a:gd name="connsiteX0" fmla="*/ 0 w 10972799"/>
              <a:gd name="connsiteY0" fmla="*/ 576688 h 576688"/>
              <a:gd name="connsiteX1" fmla="*/ 144172 w 10972799"/>
              <a:gd name="connsiteY1" fmla="*/ 0 h 576688"/>
              <a:gd name="connsiteX2" fmla="*/ 10972799 w 10972799"/>
              <a:gd name="connsiteY2" fmla="*/ 0 h 576688"/>
              <a:gd name="connsiteX3" fmla="*/ 10828627 w 10972799"/>
              <a:gd name="connsiteY3" fmla="*/ 576688 h 576688"/>
              <a:gd name="connsiteX4" fmla="*/ 0 w 10972799"/>
              <a:gd name="connsiteY4" fmla="*/ 576688 h 576688"/>
              <a:gd name="connsiteX0" fmla="*/ 0 w 10983485"/>
              <a:gd name="connsiteY0" fmla="*/ 576688 h 576688"/>
              <a:gd name="connsiteX1" fmla="*/ 144172 w 10983485"/>
              <a:gd name="connsiteY1" fmla="*/ 0 h 576688"/>
              <a:gd name="connsiteX2" fmla="*/ 10972799 w 10983485"/>
              <a:gd name="connsiteY2" fmla="*/ 0 h 576688"/>
              <a:gd name="connsiteX3" fmla="*/ 10983485 w 10983485"/>
              <a:gd name="connsiteY3" fmla="*/ 569314 h 576688"/>
              <a:gd name="connsiteX4" fmla="*/ 0 w 10983485"/>
              <a:gd name="connsiteY4" fmla="*/ 576688 h 576688"/>
              <a:gd name="connsiteX0" fmla="*/ 0 w 10972799"/>
              <a:gd name="connsiteY0" fmla="*/ 576688 h 576688"/>
              <a:gd name="connsiteX1" fmla="*/ 144172 w 10972799"/>
              <a:gd name="connsiteY1" fmla="*/ 0 h 576688"/>
              <a:gd name="connsiteX2" fmla="*/ 10972799 w 10972799"/>
              <a:gd name="connsiteY2" fmla="*/ 0 h 576688"/>
              <a:gd name="connsiteX3" fmla="*/ 10968736 w 10972799"/>
              <a:gd name="connsiteY3" fmla="*/ 576688 h 576688"/>
              <a:gd name="connsiteX4" fmla="*/ 0 w 10972799"/>
              <a:gd name="connsiteY4" fmla="*/ 576688 h 576688"/>
              <a:gd name="connsiteX0" fmla="*/ 0 w 11253018"/>
              <a:gd name="connsiteY0" fmla="*/ 576688 h 576688"/>
              <a:gd name="connsiteX1" fmla="*/ 424391 w 11253018"/>
              <a:gd name="connsiteY1" fmla="*/ 0 h 576688"/>
              <a:gd name="connsiteX2" fmla="*/ 11253018 w 11253018"/>
              <a:gd name="connsiteY2" fmla="*/ 0 h 576688"/>
              <a:gd name="connsiteX3" fmla="*/ 11248955 w 11253018"/>
              <a:gd name="connsiteY3" fmla="*/ 576688 h 576688"/>
              <a:gd name="connsiteX4" fmla="*/ 0 w 11253018"/>
              <a:gd name="connsiteY4" fmla="*/ 576688 h 576688"/>
              <a:gd name="connsiteX0" fmla="*/ 0 w 11356257"/>
              <a:gd name="connsiteY0" fmla="*/ 576688 h 576688"/>
              <a:gd name="connsiteX1" fmla="*/ 527630 w 11356257"/>
              <a:gd name="connsiteY1" fmla="*/ 0 h 576688"/>
              <a:gd name="connsiteX2" fmla="*/ 11356257 w 11356257"/>
              <a:gd name="connsiteY2" fmla="*/ 0 h 576688"/>
              <a:gd name="connsiteX3" fmla="*/ 11352194 w 11356257"/>
              <a:gd name="connsiteY3" fmla="*/ 576688 h 576688"/>
              <a:gd name="connsiteX4" fmla="*/ 0 w 11356257"/>
              <a:gd name="connsiteY4" fmla="*/ 576688 h 576688"/>
              <a:gd name="connsiteX0" fmla="*/ 0 w 11356257"/>
              <a:gd name="connsiteY0" fmla="*/ 576688 h 576688"/>
              <a:gd name="connsiteX1" fmla="*/ 527630 w 11356257"/>
              <a:gd name="connsiteY1" fmla="*/ 0 h 576688"/>
              <a:gd name="connsiteX2" fmla="*/ 11356257 w 11356257"/>
              <a:gd name="connsiteY2" fmla="*/ 0 h 576688"/>
              <a:gd name="connsiteX3" fmla="*/ 11352194 w 11356257"/>
              <a:gd name="connsiteY3" fmla="*/ 576688 h 576688"/>
              <a:gd name="connsiteX4" fmla="*/ 0 w 11356257"/>
              <a:gd name="connsiteY4" fmla="*/ 576688 h 576688"/>
              <a:gd name="connsiteX0" fmla="*/ 0 w 11356257"/>
              <a:gd name="connsiteY0" fmla="*/ 576688 h 576688"/>
              <a:gd name="connsiteX1" fmla="*/ 911088 w 11356257"/>
              <a:gd name="connsiteY1" fmla="*/ 0 h 576688"/>
              <a:gd name="connsiteX2" fmla="*/ 11356257 w 11356257"/>
              <a:gd name="connsiteY2" fmla="*/ 0 h 576688"/>
              <a:gd name="connsiteX3" fmla="*/ 11352194 w 11356257"/>
              <a:gd name="connsiteY3" fmla="*/ 576688 h 576688"/>
              <a:gd name="connsiteX4" fmla="*/ 0 w 11356257"/>
              <a:gd name="connsiteY4" fmla="*/ 576688 h 576688"/>
              <a:gd name="connsiteX0" fmla="*/ 0 w 11474244"/>
              <a:gd name="connsiteY0" fmla="*/ 576688 h 576688"/>
              <a:gd name="connsiteX1" fmla="*/ 1029075 w 11474244"/>
              <a:gd name="connsiteY1" fmla="*/ 0 h 576688"/>
              <a:gd name="connsiteX2" fmla="*/ 11474244 w 11474244"/>
              <a:gd name="connsiteY2" fmla="*/ 0 h 576688"/>
              <a:gd name="connsiteX3" fmla="*/ 11470181 w 11474244"/>
              <a:gd name="connsiteY3" fmla="*/ 576688 h 576688"/>
              <a:gd name="connsiteX4" fmla="*/ 0 w 11474244"/>
              <a:gd name="connsiteY4" fmla="*/ 576688 h 576688"/>
              <a:gd name="connsiteX0" fmla="*/ 0 w 11474244"/>
              <a:gd name="connsiteY0" fmla="*/ 580776 h 580776"/>
              <a:gd name="connsiteX1" fmla="*/ 1029075 w 11474244"/>
              <a:gd name="connsiteY1" fmla="*/ 0 h 580776"/>
              <a:gd name="connsiteX2" fmla="*/ 11474244 w 11474244"/>
              <a:gd name="connsiteY2" fmla="*/ 0 h 580776"/>
              <a:gd name="connsiteX3" fmla="*/ 11470181 w 11474244"/>
              <a:gd name="connsiteY3" fmla="*/ 576688 h 580776"/>
              <a:gd name="connsiteX4" fmla="*/ 0 w 11474244"/>
              <a:gd name="connsiteY4" fmla="*/ 580776 h 580776"/>
              <a:gd name="connsiteX0" fmla="*/ 0 w 11474244"/>
              <a:gd name="connsiteY0" fmla="*/ 580776 h 580776"/>
              <a:gd name="connsiteX1" fmla="*/ 1051197 w 11474244"/>
              <a:gd name="connsiteY1" fmla="*/ 0 h 580776"/>
              <a:gd name="connsiteX2" fmla="*/ 11474244 w 11474244"/>
              <a:gd name="connsiteY2" fmla="*/ 0 h 580776"/>
              <a:gd name="connsiteX3" fmla="*/ 11470181 w 11474244"/>
              <a:gd name="connsiteY3" fmla="*/ 576688 h 580776"/>
              <a:gd name="connsiteX4" fmla="*/ 0 w 11474244"/>
              <a:gd name="connsiteY4" fmla="*/ 580776 h 580776"/>
              <a:gd name="connsiteX0" fmla="*/ 0 w 11470181"/>
              <a:gd name="connsiteY0" fmla="*/ 580776 h 580776"/>
              <a:gd name="connsiteX1" fmla="*/ 1051197 w 11470181"/>
              <a:gd name="connsiteY1" fmla="*/ 0 h 580776"/>
              <a:gd name="connsiteX2" fmla="*/ 7484135 w 11470181"/>
              <a:gd name="connsiteY2" fmla="*/ 0 h 580776"/>
              <a:gd name="connsiteX3" fmla="*/ 11470181 w 11470181"/>
              <a:gd name="connsiteY3" fmla="*/ 576688 h 580776"/>
              <a:gd name="connsiteX4" fmla="*/ 0 w 11470181"/>
              <a:gd name="connsiteY4" fmla="*/ 580776 h 580776"/>
              <a:gd name="connsiteX0" fmla="*/ 0 w 11470181"/>
              <a:gd name="connsiteY0" fmla="*/ 580776 h 580776"/>
              <a:gd name="connsiteX1" fmla="*/ 1051197 w 11470181"/>
              <a:gd name="connsiteY1" fmla="*/ 0 h 580776"/>
              <a:gd name="connsiteX2" fmla="*/ 7484135 w 11470181"/>
              <a:gd name="connsiteY2" fmla="*/ 0 h 580776"/>
              <a:gd name="connsiteX3" fmla="*/ 11470181 w 11470181"/>
              <a:gd name="connsiteY3" fmla="*/ 576688 h 580776"/>
              <a:gd name="connsiteX4" fmla="*/ 0 w 11470181"/>
              <a:gd name="connsiteY4" fmla="*/ 580776 h 580776"/>
              <a:gd name="connsiteX0" fmla="*/ 0 w 8371131"/>
              <a:gd name="connsiteY0" fmla="*/ 580776 h 580877"/>
              <a:gd name="connsiteX1" fmla="*/ 1051197 w 8371131"/>
              <a:gd name="connsiteY1" fmla="*/ 0 h 580877"/>
              <a:gd name="connsiteX2" fmla="*/ 7484135 w 8371131"/>
              <a:gd name="connsiteY2" fmla="*/ 0 h 580877"/>
              <a:gd name="connsiteX3" fmla="*/ 7487629 w 8371131"/>
              <a:gd name="connsiteY3" fmla="*/ 580877 h 580877"/>
              <a:gd name="connsiteX4" fmla="*/ 0 w 8371131"/>
              <a:gd name="connsiteY4" fmla="*/ 580776 h 580877"/>
              <a:gd name="connsiteX0" fmla="*/ 0 w 8370440"/>
              <a:gd name="connsiteY0" fmla="*/ 580776 h 580877"/>
              <a:gd name="connsiteX1" fmla="*/ 1051197 w 8370440"/>
              <a:gd name="connsiteY1" fmla="*/ 0 h 580877"/>
              <a:gd name="connsiteX2" fmla="*/ 7484135 w 8370440"/>
              <a:gd name="connsiteY2" fmla="*/ 0 h 580877"/>
              <a:gd name="connsiteX3" fmla="*/ 7487629 w 8370440"/>
              <a:gd name="connsiteY3" fmla="*/ 580877 h 580877"/>
              <a:gd name="connsiteX4" fmla="*/ 0 w 8370440"/>
              <a:gd name="connsiteY4" fmla="*/ 580776 h 580877"/>
              <a:gd name="connsiteX0" fmla="*/ 0 w 8370440"/>
              <a:gd name="connsiteY0" fmla="*/ 580776 h 580877"/>
              <a:gd name="connsiteX1" fmla="*/ 1051197 w 8370440"/>
              <a:gd name="connsiteY1" fmla="*/ 0 h 580877"/>
              <a:gd name="connsiteX2" fmla="*/ 7484135 w 8370440"/>
              <a:gd name="connsiteY2" fmla="*/ 0 h 580877"/>
              <a:gd name="connsiteX3" fmla="*/ 7487629 w 8370440"/>
              <a:gd name="connsiteY3" fmla="*/ 580877 h 580877"/>
              <a:gd name="connsiteX4" fmla="*/ 0 w 8370440"/>
              <a:gd name="connsiteY4" fmla="*/ 580776 h 580877"/>
              <a:gd name="connsiteX0" fmla="*/ 0 w 7487629"/>
              <a:gd name="connsiteY0" fmla="*/ 580776 h 580877"/>
              <a:gd name="connsiteX1" fmla="*/ 1051197 w 7487629"/>
              <a:gd name="connsiteY1" fmla="*/ 0 h 580877"/>
              <a:gd name="connsiteX2" fmla="*/ 7484135 w 7487629"/>
              <a:gd name="connsiteY2" fmla="*/ 0 h 580877"/>
              <a:gd name="connsiteX3" fmla="*/ 7487629 w 7487629"/>
              <a:gd name="connsiteY3" fmla="*/ 580877 h 580877"/>
              <a:gd name="connsiteX4" fmla="*/ 0 w 7487629"/>
              <a:gd name="connsiteY4" fmla="*/ 580776 h 580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87629" h="580877">
                <a:moveTo>
                  <a:pt x="0" y="580776"/>
                </a:moveTo>
                <a:lnTo>
                  <a:pt x="1051197" y="0"/>
                </a:lnTo>
                <a:lnTo>
                  <a:pt x="7484135" y="0"/>
                </a:lnTo>
                <a:cubicBezTo>
                  <a:pt x="7485882" y="290438"/>
                  <a:pt x="7485882" y="579476"/>
                  <a:pt x="7487629" y="580877"/>
                </a:cubicBezTo>
                <a:lnTo>
                  <a:pt x="0" y="580776"/>
                </a:lnTo>
                <a:close/>
              </a:path>
            </a:pathLst>
          </a:custGeom>
          <a:gradFill>
            <a:gsLst>
              <a:gs pos="0">
                <a:schemeClr val="bg2">
                  <a:alpha val="70000"/>
                </a:schemeClr>
              </a:gs>
              <a:gs pos="100000">
                <a:schemeClr val="bg1">
                  <a:lumMod val="20000"/>
                  <a:lumOff val="80000"/>
                </a:schemeClr>
              </a:gs>
            </a:gsLst>
            <a:lin ang="10800000" scaled="0"/>
          </a:gradFill>
        </p:spPr>
        <p:txBody>
          <a:bodyPr lIns="1371600" tIns="91440" rIns="91440" bIns="91440" anchor="ctr" anchorCtr="0">
            <a:noAutofit/>
          </a:bodyPr>
          <a:lstStyle/>
          <a:p>
            <a:endParaRPr lang="en-US" dirty="0"/>
          </a:p>
        </p:txBody>
      </p:sp>
      <p:sp>
        <p:nvSpPr>
          <p:cNvPr id="11" name="Content Placeholder 2"/>
          <p:cNvSpPr>
            <a:spLocks noGrp="1"/>
          </p:cNvSpPr>
          <p:nvPr>
            <p:ph idx="10"/>
          </p:nvPr>
        </p:nvSpPr>
        <p:spPr>
          <a:xfrm>
            <a:off x="2714498" y="2569904"/>
            <a:ext cx="6474463" cy="1047922"/>
          </a:xfrm>
          <a:custGeom>
            <a:avLst/>
            <a:gdLst>
              <a:gd name="connsiteX0" fmla="*/ 0 w 10972799"/>
              <a:gd name="connsiteY0" fmla="*/ 576688 h 576688"/>
              <a:gd name="connsiteX1" fmla="*/ 144172 w 10972799"/>
              <a:gd name="connsiteY1" fmla="*/ 0 h 576688"/>
              <a:gd name="connsiteX2" fmla="*/ 10972799 w 10972799"/>
              <a:gd name="connsiteY2" fmla="*/ 0 h 576688"/>
              <a:gd name="connsiteX3" fmla="*/ 10828627 w 10972799"/>
              <a:gd name="connsiteY3" fmla="*/ 576688 h 576688"/>
              <a:gd name="connsiteX4" fmla="*/ 0 w 10972799"/>
              <a:gd name="connsiteY4" fmla="*/ 576688 h 576688"/>
              <a:gd name="connsiteX0" fmla="*/ 0 w 10983485"/>
              <a:gd name="connsiteY0" fmla="*/ 576688 h 576688"/>
              <a:gd name="connsiteX1" fmla="*/ 144172 w 10983485"/>
              <a:gd name="connsiteY1" fmla="*/ 0 h 576688"/>
              <a:gd name="connsiteX2" fmla="*/ 10972799 w 10983485"/>
              <a:gd name="connsiteY2" fmla="*/ 0 h 576688"/>
              <a:gd name="connsiteX3" fmla="*/ 10983485 w 10983485"/>
              <a:gd name="connsiteY3" fmla="*/ 569314 h 576688"/>
              <a:gd name="connsiteX4" fmla="*/ 0 w 10983485"/>
              <a:gd name="connsiteY4" fmla="*/ 576688 h 576688"/>
              <a:gd name="connsiteX0" fmla="*/ 0 w 10972799"/>
              <a:gd name="connsiteY0" fmla="*/ 576688 h 576688"/>
              <a:gd name="connsiteX1" fmla="*/ 144172 w 10972799"/>
              <a:gd name="connsiteY1" fmla="*/ 0 h 576688"/>
              <a:gd name="connsiteX2" fmla="*/ 10972799 w 10972799"/>
              <a:gd name="connsiteY2" fmla="*/ 0 h 576688"/>
              <a:gd name="connsiteX3" fmla="*/ 10968736 w 10972799"/>
              <a:gd name="connsiteY3" fmla="*/ 576688 h 576688"/>
              <a:gd name="connsiteX4" fmla="*/ 0 w 10972799"/>
              <a:gd name="connsiteY4" fmla="*/ 576688 h 576688"/>
              <a:gd name="connsiteX0" fmla="*/ 0 w 11253018"/>
              <a:gd name="connsiteY0" fmla="*/ 576688 h 576688"/>
              <a:gd name="connsiteX1" fmla="*/ 424391 w 11253018"/>
              <a:gd name="connsiteY1" fmla="*/ 0 h 576688"/>
              <a:gd name="connsiteX2" fmla="*/ 11253018 w 11253018"/>
              <a:gd name="connsiteY2" fmla="*/ 0 h 576688"/>
              <a:gd name="connsiteX3" fmla="*/ 11248955 w 11253018"/>
              <a:gd name="connsiteY3" fmla="*/ 576688 h 576688"/>
              <a:gd name="connsiteX4" fmla="*/ 0 w 11253018"/>
              <a:gd name="connsiteY4" fmla="*/ 576688 h 576688"/>
              <a:gd name="connsiteX0" fmla="*/ 0 w 11356257"/>
              <a:gd name="connsiteY0" fmla="*/ 576688 h 576688"/>
              <a:gd name="connsiteX1" fmla="*/ 527630 w 11356257"/>
              <a:gd name="connsiteY1" fmla="*/ 0 h 576688"/>
              <a:gd name="connsiteX2" fmla="*/ 11356257 w 11356257"/>
              <a:gd name="connsiteY2" fmla="*/ 0 h 576688"/>
              <a:gd name="connsiteX3" fmla="*/ 11352194 w 11356257"/>
              <a:gd name="connsiteY3" fmla="*/ 576688 h 576688"/>
              <a:gd name="connsiteX4" fmla="*/ 0 w 11356257"/>
              <a:gd name="connsiteY4" fmla="*/ 576688 h 576688"/>
              <a:gd name="connsiteX0" fmla="*/ 0 w 11356257"/>
              <a:gd name="connsiteY0" fmla="*/ 576688 h 576688"/>
              <a:gd name="connsiteX1" fmla="*/ 527630 w 11356257"/>
              <a:gd name="connsiteY1" fmla="*/ 0 h 576688"/>
              <a:gd name="connsiteX2" fmla="*/ 11356257 w 11356257"/>
              <a:gd name="connsiteY2" fmla="*/ 0 h 576688"/>
              <a:gd name="connsiteX3" fmla="*/ 11352194 w 11356257"/>
              <a:gd name="connsiteY3" fmla="*/ 576688 h 576688"/>
              <a:gd name="connsiteX4" fmla="*/ 0 w 11356257"/>
              <a:gd name="connsiteY4" fmla="*/ 576688 h 576688"/>
              <a:gd name="connsiteX0" fmla="*/ 0 w 11356257"/>
              <a:gd name="connsiteY0" fmla="*/ 576688 h 576688"/>
              <a:gd name="connsiteX1" fmla="*/ 911088 w 11356257"/>
              <a:gd name="connsiteY1" fmla="*/ 0 h 576688"/>
              <a:gd name="connsiteX2" fmla="*/ 11356257 w 11356257"/>
              <a:gd name="connsiteY2" fmla="*/ 0 h 576688"/>
              <a:gd name="connsiteX3" fmla="*/ 11352194 w 11356257"/>
              <a:gd name="connsiteY3" fmla="*/ 576688 h 576688"/>
              <a:gd name="connsiteX4" fmla="*/ 0 w 11356257"/>
              <a:gd name="connsiteY4" fmla="*/ 576688 h 576688"/>
              <a:gd name="connsiteX0" fmla="*/ 0 w 11474244"/>
              <a:gd name="connsiteY0" fmla="*/ 576688 h 576688"/>
              <a:gd name="connsiteX1" fmla="*/ 1029075 w 11474244"/>
              <a:gd name="connsiteY1" fmla="*/ 0 h 576688"/>
              <a:gd name="connsiteX2" fmla="*/ 11474244 w 11474244"/>
              <a:gd name="connsiteY2" fmla="*/ 0 h 576688"/>
              <a:gd name="connsiteX3" fmla="*/ 11470181 w 11474244"/>
              <a:gd name="connsiteY3" fmla="*/ 576688 h 576688"/>
              <a:gd name="connsiteX4" fmla="*/ 0 w 11474244"/>
              <a:gd name="connsiteY4" fmla="*/ 576688 h 576688"/>
              <a:gd name="connsiteX0" fmla="*/ 0 w 11474244"/>
              <a:gd name="connsiteY0" fmla="*/ 580776 h 580776"/>
              <a:gd name="connsiteX1" fmla="*/ 1029075 w 11474244"/>
              <a:gd name="connsiteY1" fmla="*/ 0 h 580776"/>
              <a:gd name="connsiteX2" fmla="*/ 11474244 w 11474244"/>
              <a:gd name="connsiteY2" fmla="*/ 0 h 580776"/>
              <a:gd name="connsiteX3" fmla="*/ 11470181 w 11474244"/>
              <a:gd name="connsiteY3" fmla="*/ 576688 h 580776"/>
              <a:gd name="connsiteX4" fmla="*/ 0 w 11474244"/>
              <a:gd name="connsiteY4" fmla="*/ 580776 h 580776"/>
              <a:gd name="connsiteX0" fmla="*/ 0 w 11474244"/>
              <a:gd name="connsiteY0" fmla="*/ 580776 h 580776"/>
              <a:gd name="connsiteX1" fmla="*/ 1051197 w 11474244"/>
              <a:gd name="connsiteY1" fmla="*/ 0 h 580776"/>
              <a:gd name="connsiteX2" fmla="*/ 11474244 w 11474244"/>
              <a:gd name="connsiteY2" fmla="*/ 0 h 580776"/>
              <a:gd name="connsiteX3" fmla="*/ 11470181 w 11474244"/>
              <a:gd name="connsiteY3" fmla="*/ 576688 h 580776"/>
              <a:gd name="connsiteX4" fmla="*/ 0 w 11474244"/>
              <a:gd name="connsiteY4" fmla="*/ 580776 h 580776"/>
              <a:gd name="connsiteX0" fmla="*/ 0 w 11470181"/>
              <a:gd name="connsiteY0" fmla="*/ 580776 h 580776"/>
              <a:gd name="connsiteX1" fmla="*/ 1051197 w 11470181"/>
              <a:gd name="connsiteY1" fmla="*/ 0 h 580776"/>
              <a:gd name="connsiteX2" fmla="*/ 7484135 w 11470181"/>
              <a:gd name="connsiteY2" fmla="*/ 0 h 580776"/>
              <a:gd name="connsiteX3" fmla="*/ 11470181 w 11470181"/>
              <a:gd name="connsiteY3" fmla="*/ 576688 h 580776"/>
              <a:gd name="connsiteX4" fmla="*/ 0 w 11470181"/>
              <a:gd name="connsiteY4" fmla="*/ 580776 h 580776"/>
              <a:gd name="connsiteX0" fmla="*/ 0 w 11470181"/>
              <a:gd name="connsiteY0" fmla="*/ 580776 h 580776"/>
              <a:gd name="connsiteX1" fmla="*/ 1051197 w 11470181"/>
              <a:gd name="connsiteY1" fmla="*/ 0 h 580776"/>
              <a:gd name="connsiteX2" fmla="*/ 7484135 w 11470181"/>
              <a:gd name="connsiteY2" fmla="*/ 0 h 580776"/>
              <a:gd name="connsiteX3" fmla="*/ 11470181 w 11470181"/>
              <a:gd name="connsiteY3" fmla="*/ 576688 h 580776"/>
              <a:gd name="connsiteX4" fmla="*/ 0 w 11470181"/>
              <a:gd name="connsiteY4" fmla="*/ 580776 h 580776"/>
              <a:gd name="connsiteX0" fmla="*/ 0 w 8371131"/>
              <a:gd name="connsiteY0" fmla="*/ 580776 h 580877"/>
              <a:gd name="connsiteX1" fmla="*/ 1051197 w 8371131"/>
              <a:gd name="connsiteY1" fmla="*/ 0 h 580877"/>
              <a:gd name="connsiteX2" fmla="*/ 7484135 w 8371131"/>
              <a:gd name="connsiteY2" fmla="*/ 0 h 580877"/>
              <a:gd name="connsiteX3" fmla="*/ 7487629 w 8371131"/>
              <a:gd name="connsiteY3" fmla="*/ 580877 h 580877"/>
              <a:gd name="connsiteX4" fmla="*/ 0 w 8371131"/>
              <a:gd name="connsiteY4" fmla="*/ 580776 h 580877"/>
              <a:gd name="connsiteX0" fmla="*/ 0 w 8370440"/>
              <a:gd name="connsiteY0" fmla="*/ 580776 h 580877"/>
              <a:gd name="connsiteX1" fmla="*/ 1051197 w 8370440"/>
              <a:gd name="connsiteY1" fmla="*/ 0 h 580877"/>
              <a:gd name="connsiteX2" fmla="*/ 7484135 w 8370440"/>
              <a:gd name="connsiteY2" fmla="*/ 0 h 580877"/>
              <a:gd name="connsiteX3" fmla="*/ 7487629 w 8370440"/>
              <a:gd name="connsiteY3" fmla="*/ 580877 h 580877"/>
              <a:gd name="connsiteX4" fmla="*/ 0 w 8370440"/>
              <a:gd name="connsiteY4" fmla="*/ 580776 h 580877"/>
              <a:gd name="connsiteX0" fmla="*/ 0 w 8370440"/>
              <a:gd name="connsiteY0" fmla="*/ 580776 h 580877"/>
              <a:gd name="connsiteX1" fmla="*/ 1051197 w 8370440"/>
              <a:gd name="connsiteY1" fmla="*/ 0 h 580877"/>
              <a:gd name="connsiteX2" fmla="*/ 7484135 w 8370440"/>
              <a:gd name="connsiteY2" fmla="*/ 0 h 580877"/>
              <a:gd name="connsiteX3" fmla="*/ 7487629 w 8370440"/>
              <a:gd name="connsiteY3" fmla="*/ 580877 h 580877"/>
              <a:gd name="connsiteX4" fmla="*/ 0 w 8370440"/>
              <a:gd name="connsiteY4" fmla="*/ 580776 h 580877"/>
              <a:gd name="connsiteX0" fmla="*/ 0 w 7487629"/>
              <a:gd name="connsiteY0" fmla="*/ 580776 h 580877"/>
              <a:gd name="connsiteX1" fmla="*/ 1051197 w 7487629"/>
              <a:gd name="connsiteY1" fmla="*/ 0 h 580877"/>
              <a:gd name="connsiteX2" fmla="*/ 7484135 w 7487629"/>
              <a:gd name="connsiteY2" fmla="*/ 0 h 580877"/>
              <a:gd name="connsiteX3" fmla="*/ 7487629 w 7487629"/>
              <a:gd name="connsiteY3" fmla="*/ 580877 h 580877"/>
              <a:gd name="connsiteX4" fmla="*/ 0 w 7487629"/>
              <a:gd name="connsiteY4" fmla="*/ 580776 h 580877"/>
              <a:gd name="connsiteX0" fmla="*/ 0 w 8621174"/>
              <a:gd name="connsiteY0" fmla="*/ 580776 h 580877"/>
              <a:gd name="connsiteX1" fmla="*/ 1051197 w 8621174"/>
              <a:gd name="connsiteY1" fmla="*/ 0 h 580877"/>
              <a:gd name="connsiteX2" fmla="*/ 8621172 w 8621174"/>
              <a:gd name="connsiteY2" fmla="*/ 0 h 580877"/>
              <a:gd name="connsiteX3" fmla="*/ 7487629 w 8621174"/>
              <a:gd name="connsiteY3" fmla="*/ 580877 h 580877"/>
              <a:gd name="connsiteX4" fmla="*/ 0 w 8621174"/>
              <a:gd name="connsiteY4" fmla="*/ 580776 h 580877"/>
              <a:gd name="connsiteX0" fmla="*/ 0 w 8632617"/>
              <a:gd name="connsiteY0" fmla="*/ 580776 h 580877"/>
              <a:gd name="connsiteX1" fmla="*/ 1051197 w 8632617"/>
              <a:gd name="connsiteY1" fmla="*/ 0 h 580877"/>
              <a:gd name="connsiteX2" fmla="*/ 8621172 w 8632617"/>
              <a:gd name="connsiteY2" fmla="*/ 0 h 580877"/>
              <a:gd name="connsiteX3" fmla="*/ 8632617 w 8632617"/>
              <a:gd name="connsiteY3" fmla="*/ 580877 h 580877"/>
              <a:gd name="connsiteX4" fmla="*/ 0 w 8632617"/>
              <a:gd name="connsiteY4" fmla="*/ 580776 h 5808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617" h="580877">
                <a:moveTo>
                  <a:pt x="0" y="580776"/>
                </a:moveTo>
                <a:lnTo>
                  <a:pt x="1051197" y="0"/>
                </a:lnTo>
                <a:lnTo>
                  <a:pt x="8621172" y="0"/>
                </a:lnTo>
                <a:cubicBezTo>
                  <a:pt x="8622919" y="290438"/>
                  <a:pt x="8630870" y="579476"/>
                  <a:pt x="8632617" y="580877"/>
                </a:cubicBezTo>
                <a:lnTo>
                  <a:pt x="0" y="580776"/>
                </a:lnTo>
                <a:close/>
              </a:path>
            </a:pathLst>
          </a:custGeom>
          <a:gradFill>
            <a:gsLst>
              <a:gs pos="0">
                <a:schemeClr val="bg2">
                  <a:alpha val="70000"/>
                </a:schemeClr>
              </a:gs>
              <a:gs pos="100000">
                <a:schemeClr val="bg1">
                  <a:lumMod val="20000"/>
                  <a:lumOff val="80000"/>
                </a:schemeClr>
              </a:gs>
            </a:gsLst>
            <a:lin ang="10800000" scaled="0"/>
          </a:gradFill>
        </p:spPr>
        <p:txBody>
          <a:bodyPr lIns="1371600" tIns="91440" rIns="91440" bIns="91440" anchor="ctr" anchorCtr="0">
            <a:noAutofit/>
          </a:bodyPr>
          <a:lstStyle/>
          <a:p>
            <a:endParaRPr lang="en-US" dirty="0"/>
          </a:p>
        </p:txBody>
      </p:sp>
      <p:sp>
        <p:nvSpPr>
          <p:cNvPr id="12" name="Content Placeholder 2"/>
          <p:cNvSpPr>
            <a:spLocks noGrp="1"/>
          </p:cNvSpPr>
          <p:nvPr>
            <p:ph idx="11"/>
          </p:nvPr>
        </p:nvSpPr>
        <p:spPr>
          <a:xfrm>
            <a:off x="1859609" y="3716404"/>
            <a:ext cx="7339167" cy="1055872"/>
          </a:xfrm>
          <a:custGeom>
            <a:avLst/>
            <a:gdLst>
              <a:gd name="connsiteX0" fmla="*/ 0 w 10972799"/>
              <a:gd name="connsiteY0" fmla="*/ 576688 h 576688"/>
              <a:gd name="connsiteX1" fmla="*/ 144172 w 10972799"/>
              <a:gd name="connsiteY1" fmla="*/ 0 h 576688"/>
              <a:gd name="connsiteX2" fmla="*/ 10972799 w 10972799"/>
              <a:gd name="connsiteY2" fmla="*/ 0 h 576688"/>
              <a:gd name="connsiteX3" fmla="*/ 10828627 w 10972799"/>
              <a:gd name="connsiteY3" fmla="*/ 576688 h 576688"/>
              <a:gd name="connsiteX4" fmla="*/ 0 w 10972799"/>
              <a:gd name="connsiteY4" fmla="*/ 576688 h 576688"/>
              <a:gd name="connsiteX0" fmla="*/ 0 w 10983485"/>
              <a:gd name="connsiteY0" fmla="*/ 576688 h 576688"/>
              <a:gd name="connsiteX1" fmla="*/ 144172 w 10983485"/>
              <a:gd name="connsiteY1" fmla="*/ 0 h 576688"/>
              <a:gd name="connsiteX2" fmla="*/ 10972799 w 10983485"/>
              <a:gd name="connsiteY2" fmla="*/ 0 h 576688"/>
              <a:gd name="connsiteX3" fmla="*/ 10983485 w 10983485"/>
              <a:gd name="connsiteY3" fmla="*/ 569314 h 576688"/>
              <a:gd name="connsiteX4" fmla="*/ 0 w 10983485"/>
              <a:gd name="connsiteY4" fmla="*/ 576688 h 576688"/>
              <a:gd name="connsiteX0" fmla="*/ 0 w 10972799"/>
              <a:gd name="connsiteY0" fmla="*/ 576688 h 576688"/>
              <a:gd name="connsiteX1" fmla="*/ 144172 w 10972799"/>
              <a:gd name="connsiteY1" fmla="*/ 0 h 576688"/>
              <a:gd name="connsiteX2" fmla="*/ 10972799 w 10972799"/>
              <a:gd name="connsiteY2" fmla="*/ 0 h 576688"/>
              <a:gd name="connsiteX3" fmla="*/ 10968736 w 10972799"/>
              <a:gd name="connsiteY3" fmla="*/ 576688 h 576688"/>
              <a:gd name="connsiteX4" fmla="*/ 0 w 10972799"/>
              <a:gd name="connsiteY4" fmla="*/ 576688 h 576688"/>
              <a:gd name="connsiteX0" fmla="*/ 0 w 11253018"/>
              <a:gd name="connsiteY0" fmla="*/ 576688 h 576688"/>
              <a:gd name="connsiteX1" fmla="*/ 424391 w 11253018"/>
              <a:gd name="connsiteY1" fmla="*/ 0 h 576688"/>
              <a:gd name="connsiteX2" fmla="*/ 11253018 w 11253018"/>
              <a:gd name="connsiteY2" fmla="*/ 0 h 576688"/>
              <a:gd name="connsiteX3" fmla="*/ 11248955 w 11253018"/>
              <a:gd name="connsiteY3" fmla="*/ 576688 h 576688"/>
              <a:gd name="connsiteX4" fmla="*/ 0 w 11253018"/>
              <a:gd name="connsiteY4" fmla="*/ 576688 h 576688"/>
              <a:gd name="connsiteX0" fmla="*/ 0 w 11356257"/>
              <a:gd name="connsiteY0" fmla="*/ 576688 h 576688"/>
              <a:gd name="connsiteX1" fmla="*/ 527630 w 11356257"/>
              <a:gd name="connsiteY1" fmla="*/ 0 h 576688"/>
              <a:gd name="connsiteX2" fmla="*/ 11356257 w 11356257"/>
              <a:gd name="connsiteY2" fmla="*/ 0 h 576688"/>
              <a:gd name="connsiteX3" fmla="*/ 11352194 w 11356257"/>
              <a:gd name="connsiteY3" fmla="*/ 576688 h 576688"/>
              <a:gd name="connsiteX4" fmla="*/ 0 w 11356257"/>
              <a:gd name="connsiteY4" fmla="*/ 576688 h 576688"/>
              <a:gd name="connsiteX0" fmla="*/ 0 w 11356257"/>
              <a:gd name="connsiteY0" fmla="*/ 576688 h 576688"/>
              <a:gd name="connsiteX1" fmla="*/ 527630 w 11356257"/>
              <a:gd name="connsiteY1" fmla="*/ 0 h 576688"/>
              <a:gd name="connsiteX2" fmla="*/ 11356257 w 11356257"/>
              <a:gd name="connsiteY2" fmla="*/ 0 h 576688"/>
              <a:gd name="connsiteX3" fmla="*/ 11352194 w 11356257"/>
              <a:gd name="connsiteY3" fmla="*/ 576688 h 576688"/>
              <a:gd name="connsiteX4" fmla="*/ 0 w 11356257"/>
              <a:gd name="connsiteY4" fmla="*/ 576688 h 576688"/>
              <a:gd name="connsiteX0" fmla="*/ 0 w 11356257"/>
              <a:gd name="connsiteY0" fmla="*/ 576688 h 576688"/>
              <a:gd name="connsiteX1" fmla="*/ 911088 w 11356257"/>
              <a:gd name="connsiteY1" fmla="*/ 0 h 576688"/>
              <a:gd name="connsiteX2" fmla="*/ 11356257 w 11356257"/>
              <a:gd name="connsiteY2" fmla="*/ 0 h 576688"/>
              <a:gd name="connsiteX3" fmla="*/ 11352194 w 11356257"/>
              <a:gd name="connsiteY3" fmla="*/ 576688 h 576688"/>
              <a:gd name="connsiteX4" fmla="*/ 0 w 11356257"/>
              <a:gd name="connsiteY4" fmla="*/ 576688 h 576688"/>
              <a:gd name="connsiteX0" fmla="*/ 0 w 11474244"/>
              <a:gd name="connsiteY0" fmla="*/ 576688 h 576688"/>
              <a:gd name="connsiteX1" fmla="*/ 1029075 w 11474244"/>
              <a:gd name="connsiteY1" fmla="*/ 0 h 576688"/>
              <a:gd name="connsiteX2" fmla="*/ 11474244 w 11474244"/>
              <a:gd name="connsiteY2" fmla="*/ 0 h 576688"/>
              <a:gd name="connsiteX3" fmla="*/ 11470181 w 11474244"/>
              <a:gd name="connsiteY3" fmla="*/ 576688 h 576688"/>
              <a:gd name="connsiteX4" fmla="*/ 0 w 11474244"/>
              <a:gd name="connsiteY4" fmla="*/ 576688 h 576688"/>
              <a:gd name="connsiteX0" fmla="*/ 0 w 11474244"/>
              <a:gd name="connsiteY0" fmla="*/ 580776 h 580776"/>
              <a:gd name="connsiteX1" fmla="*/ 1029075 w 11474244"/>
              <a:gd name="connsiteY1" fmla="*/ 0 h 580776"/>
              <a:gd name="connsiteX2" fmla="*/ 11474244 w 11474244"/>
              <a:gd name="connsiteY2" fmla="*/ 0 h 580776"/>
              <a:gd name="connsiteX3" fmla="*/ 11470181 w 11474244"/>
              <a:gd name="connsiteY3" fmla="*/ 576688 h 580776"/>
              <a:gd name="connsiteX4" fmla="*/ 0 w 11474244"/>
              <a:gd name="connsiteY4" fmla="*/ 580776 h 580776"/>
              <a:gd name="connsiteX0" fmla="*/ 0 w 11474244"/>
              <a:gd name="connsiteY0" fmla="*/ 580776 h 580776"/>
              <a:gd name="connsiteX1" fmla="*/ 1051197 w 11474244"/>
              <a:gd name="connsiteY1" fmla="*/ 0 h 580776"/>
              <a:gd name="connsiteX2" fmla="*/ 11474244 w 11474244"/>
              <a:gd name="connsiteY2" fmla="*/ 0 h 580776"/>
              <a:gd name="connsiteX3" fmla="*/ 11470181 w 11474244"/>
              <a:gd name="connsiteY3" fmla="*/ 576688 h 580776"/>
              <a:gd name="connsiteX4" fmla="*/ 0 w 11474244"/>
              <a:gd name="connsiteY4" fmla="*/ 580776 h 580776"/>
              <a:gd name="connsiteX0" fmla="*/ 0 w 11470181"/>
              <a:gd name="connsiteY0" fmla="*/ 580776 h 580776"/>
              <a:gd name="connsiteX1" fmla="*/ 1051197 w 11470181"/>
              <a:gd name="connsiteY1" fmla="*/ 0 h 580776"/>
              <a:gd name="connsiteX2" fmla="*/ 7484135 w 11470181"/>
              <a:gd name="connsiteY2" fmla="*/ 0 h 580776"/>
              <a:gd name="connsiteX3" fmla="*/ 11470181 w 11470181"/>
              <a:gd name="connsiteY3" fmla="*/ 576688 h 580776"/>
              <a:gd name="connsiteX4" fmla="*/ 0 w 11470181"/>
              <a:gd name="connsiteY4" fmla="*/ 580776 h 580776"/>
              <a:gd name="connsiteX0" fmla="*/ 0 w 11470181"/>
              <a:gd name="connsiteY0" fmla="*/ 580776 h 580776"/>
              <a:gd name="connsiteX1" fmla="*/ 1051197 w 11470181"/>
              <a:gd name="connsiteY1" fmla="*/ 0 h 580776"/>
              <a:gd name="connsiteX2" fmla="*/ 7484135 w 11470181"/>
              <a:gd name="connsiteY2" fmla="*/ 0 h 580776"/>
              <a:gd name="connsiteX3" fmla="*/ 11470181 w 11470181"/>
              <a:gd name="connsiteY3" fmla="*/ 576688 h 580776"/>
              <a:gd name="connsiteX4" fmla="*/ 0 w 11470181"/>
              <a:gd name="connsiteY4" fmla="*/ 580776 h 580776"/>
              <a:gd name="connsiteX0" fmla="*/ 0 w 8371131"/>
              <a:gd name="connsiteY0" fmla="*/ 580776 h 580877"/>
              <a:gd name="connsiteX1" fmla="*/ 1051197 w 8371131"/>
              <a:gd name="connsiteY1" fmla="*/ 0 h 580877"/>
              <a:gd name="connsiteX2" fmla="*/ 7484135 w 8371131"/>
              <a:gd name="connsiteY2" fmla="*/ 0 h 580877"/>
              <a:gd name="connsiteX3" fmla="*/ 7487629 w 8371131"/>
              <a:gd name="connsiteY3" fmla="*/ 580877 h 580877"/>
              <a:gd name="connsiteX4" fmla="*/ 0 w 8371131"/>
              <a:gd name="connsiteY4" fmla="*/ 580776 h 580877"/>
              <a:gd name="connsiteX0" fmla="*/ 0 w 8370440"/>
              <a:gd name="connsiteY0" fmla="*/ 580776 h 580877"/>
              <a:gd name="connsiteX1" fmla="*/ 1051197 w 8370440"/>
              <a:gd name="connsiteY1" fmla="*/ 0 h 580877"/>
              <a:gd name="connsiteX2" fmla="*/ 7484135 w 8370440"/>
              <a:gd name="connsiteY2" fmla="*/ 0 h 580877"/>
              <a:gd name="connsiteX3" fmla="*/ 7487629 w 8370440"/>
              <a:gd name="connsiteY3" fmla="*/ 580877 h 580877"/>
              <a:gd name="connsiteX4" fmla="*/ 0 w 8370440"/>
              <a:gd name="connsiteY4" fmla="*/ 580776 h 580877"/>
              <a:gd name="connsiteX0" fmla="*/ 0 w 8370440"/>
              <a:gd name="connsiteY0" fmla="*/ 580776 h 580877"/>
              <a:gd name="connsiteX1" fmla="*/ 1051197 w 8370440"/>
              <a:gd name="connsiteY1" fmla="*/ 0 h 580877"/>
              <a:gd name="connsiteX2" fmla="*/ 7484135 w 8370440"/>
              <a:gd name="connsiteY2" fmla="*/ 0 h 580877"/>
              <a:gd name="connsiteX3" fmla="*/ 7487629 w 8370440"/>
              <a:gd name="connsiteY3" fmla="*/ 580877 h 580877"/>
              <a:gd name="connsiteX4" fmla="*/ 0 w 8370440"/>
              <a:gd name="connsiteY4" fmla="*/ 580776 h 580877"/>
              <a:gd name="connsiteX0" fmla="*/ 0 w 7487629"/>
              <a:gd name="connsiteY0" fmla="*/ 580776 h 580877"/>
              <a:gd name="connsiteX1" fmla="*/ 1051197 w 7487629"/>
              <a:gd name="connsiteY1" fmla="*/ 0 h 580877"/>
              <a:gd name="connsiteX2" fmla="*/ 7484135 w 7487629"/>
              <a:gd name="connsiteY2" fmla="*/ 0 h 580877"/>
              <a:gd name="connsiteX3" fmla="*/ 7487629 w 7487629"/>
              <a:gd name="connsiteY3" fmla="*/ 580877 h 580877"/>
              <a:gd name="connsiteX4" fmla="*/ 0 w 7487629"/>
              <a:gd name="connsiteY4" fmla="*/ 580776 h 580877"/>
              <a:gd name="connsiteX0" fmla="*/ 0 w 9766160"/>
              <a:gd name="connsiteY0" fmla="*/ 580776 h 580877"/>
              <a:gd name="connsiteX1" fmla="*/ 1051197 w 9766160"/>
              <a:gd name="connsiteY1" fmla="*/ 0 h 580877"/>
              <a:gd name="connsiteX2" fmla="*/ 9766159 w 9766160"/>
              <a:gd name="connsiteY2" fmla="*/ 0 h 580877"/>
              <a:gd name="connsiteX3" fmla="*/ 7487629 w 9766160"/>
              <a:gd name="connsiteY3" fmla="*/ 580877 h 580877"/>
              <a:gd name="connsiteX4" fmla="*/ 0 w 9766160"/>
              <a:gd name="connsiteY4" fmla="*/ 580776 h 580877"/>
              <a:gd name="connsiteX0" fmla="*/ 0 w 9785556"/>
              <a:gd name="connsiteY0" fmla="*/ 580776 h 585284"/>
              <a:gd name="connsiteX1" fmla="*/ 1051197 w 9785556"/>
              <a:gd name="connsiteY1" fmla="*/ 0 h 585284"/>
              <a:gd name="connsiteX2" fmla="*/ 9766159 w 9785556"/>
              <a:gd name="connsiteY2" fmla="*/ 0 h 585284"/>
              <a:gd name="connsiteX3" fmla="*/ 9785556 w 9785556"/>
              <a:gd name="connsiteY3" fmla="*/ 585284 h 585284"/>
              <a:gd name="connsiteX4" fmla="*/ 0 w 9785556"/>
              <a:gd name="connsiteY4" fmla="*/ 580776 h 585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85556" h="585284">
                <a:moveTo>
                  <a:pt x="0" y="580776"/>
                </a:moveTo>
                <a:lnTo>
                  <a:pt x="1051197" y="0"/>
                </a:lnTo>
                <a:lnTo>
                  <a:pt x="9766159" y="0"/>
                </a:lnTo>
                <a:cubicBezTo>
                  <a:pt x="9767906" y="290438"/>
                  <a:pt x="9783809" y="583883"/>
                  <a:pt x="9785556" y="585284"/>
                </a:cubicBezTo>
                <a:lnTo>
                  <a:pt x="0" y="580776"/>
                </a:lnTo>
                <a:close/>
              </a:path>
            </a:pathLst>
          </a:custGeom>
          <a:gradFill>
            <a:gsLst>
              <a:gs pos="0">
                <a:schemeClr val="bg2">
                  <a:alpha val="70000"/>
                </a:schemeClr>
              </a:gs>
              <a:gs pos="100000">
                <a:schemeClr val="bg1">
                  <a:lumMod val="20000"/>
                  <a:lumOff val="80000"/>
                </a:schemeClr>
              </a:gs>
            </a:gsLst>
            <a:lin ang="10800000" scaled="0"/>
          </a:gradFill>
        </p:spPr>
        <p:txBody>
          <a:bodyPr lIns="1371600" tIns="91440" rIns="91440" bIns="91440" anchor="ctr" anchorCtr="0">
            <a:noAutofit/>
          </a:bodyPr>
          <a:lstStyle/>
          <a:p>
            <a:endParaRPr lang="en-US" dirty="0"/>
          </a:p>
        </p:txBody>
      </p:sp>
      <p:sp>
        <p:nvSpPr>
          <p:cNvPr id="4" name="Title 1"/>
          <p:cNvSpPr>
            <a:spLocks noGrp="1"/>
          </p:cNvSpPr>
          <p:nvPr>
            <p:ph type="title"/>
          </p:nvPr>
        </p:nvSpPr>
        <p:spPr>
          <a:xfrm>
            <a:off x="5" y="1423220"/>
            <a:ext cx="4258592" cy="3338518"/>
          </a:xfrm>
          <a:custGeom>
            <a:avLst/>
            <a:gdLst>
              <a:gd name="connsiteX0" fmla="*/ 0 w 5051318"/>
              <a:gd name="connsiteY0" fmla="*/ 3335930 h 3335930"/>
              <a:gd name="connsiteX1" fmla="*/ 0 w 5051318"/>
              <a:gd name="connsiteY1" fmla="*/ 0 h 3335930"/>
              <a:gd name="connsiteX2" fmla="*/ 5051318 w 5051318"/>
              <a:gd name="connsiteY2" fmla="*/ 3335930 h 3335930"/>
              <a:gd name="connsiteX3" fmla="*/ 0 w 5051318"/>
              <a:gd name="connsiteY3" fmla="*/ 3335930 h 3335930"/>
              <a:gd name="connsiteX0" fmla="*/ 0 w 5051318"/>
              <a:gd name="connsiteY0" fmla="*/ 3335930 h 3335930"/>
              <a:gd name="connsiteX1" fmla="*/ 0 w 5051318"/>
              <a:gd name="connsiteY1" fmla="*/ 0 h 3335930"/>
              <a:gd name="connsiteX2" fmla="*/ 2330239 w 5051318"/>
              <a:gd name="connsiteY2" fmla="*/ 1531244 h 3335930"/>
              <a:gd name="connsiteX3" fmla="*/ 5051318 w 5051318"/>
              <a:gd name="connsiteY3" fmla="*/ 3335930 h 3335930"/>
              <a:gd name="connsiteX4" fmla="*/ 0 w 5051318"/>
              <a:gd name="connsiteY4" fmla="*/ 3335930 h 3335930"/>
              <a:gd name="connsiteX0" fmla="*/ 0 w 5656000"/>
              <a:gd name="connsiteY0" fmla="*/ 3335930 h 3335930"/>
              <a:gd name="connsiteX1" fmla="*/ 0 w 5656000"/>
              <a:gd name="connsiteY1" fmla="*/ 0 h 3335930"/>
              <a:gd name="connsiteX2" fmla="*/ 5656000 w 5656000"/>
              <a:gd name="connsiteY2" fmla="*/ 4786 h 3335930"/>
              <a:gd name="connsiteX3" fmla="*/ 5051318 w 5656000"/>
              <a:gd name="connsiteY3" fmla="*/ 3335930 h 3335930"/>
              <a:gd name="connsiteX4" fmla="*/ 0 w 5656000"/>
              <a:gd name="connsiteY4" fmla="*/ 3335930 h 3335930"/>
              <a:gd name="connsiteX0" fmla="*/ 0 w 5656000"/>
              <a:gd name="connsiteY0" fmla="*/ 3335930 h 3335930"/>
              <a:gd name="connsiteX1" fmla="*/ 0 w 5656000"/>
              <a:gd name="connsiteY1" fmla="*/ 0 h 3335930"/>
              <a:gd name="connsiteX2" fmla="*/ 5656000 w 5656000"/>
              <a:gd name="connsiteY2" fmla="*/ 4786 h 3335930"/>
              <a:gd name="connsiteX3" fmla="*/ 2344989 w 5656000"/>
              <a:gd name="connsiteY3" fmla="*/ 3328556 h 3335930"/>
              <a:gd name="connsiteX4" fmla="*/ 0 w 5656000"/>
              <a:gd name="connsiteY4" fmla="*/ 3335930 h 3335930"/>
              <a:gd name="connsiteX0" fmla="*/ 0 w 5678123"/>
              <a:gd name="connsiteY0" fmla="*/ 3338518 h 3338518"/>
              <a:gd name="connsiteX1" fmla="*/ 0 w 5678123"/>
              <a:gd name="connsiteY1" fmla="*/ 2588 h 3338518"/>
              <a:gd name="connsiteX2" fmla="*/ 5678123 w 5678123"/>
              <a:gd name="connsiteY2" fmla="*/ 0 h 3338518"/>
              <a:gd name="connsiteX3" fmla="*/ 2344989 w 5678123"/>
              <a:gd name="connsiteY3" fmla="*/ 3331144 h 3338518"/>
              <a:gd name="connsiteX4" fmla="*/ 0 w 5678123"/>
              <a:gd name="connsiteY4" fmla="*/ 3338518 h 33385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78123" h="3338518">
                <a:moveTo>
                  <a:pt x="0" y="3338518"/>
                </a:moveTo>
                <a:lnTo>
                  <a:pt x="0" y="2588"/>
                </a:lnTo>
                <a:lnTo>
                  <a:pt x="5678123" y="0"/>
                </a:lnTo>
                <a:lnTo>
                  <a:pt x="2344989" y="3331144"/>
                </a:lnTo>
                <a:lnTo>
                  <a:pt x="0" y="3338518"/>
                </a:lnTo>
                <a:close/>
              </a:path>
            </a:pathLst>
          </a:custGeom>
          <a:solidFill>
            <a:schemeClr val="tx2">
              <a:alpha val="90000"/>
            </a:schemeClr>
          </a:solidFill>
        </p:spPr>
        <p:txBody>
          <a:bodyPr bIns="365760" anchor="ctr" anchorCtr="0">
            <a:normAutofit/>
          </a:bodyPr>
          <a:lstStyle/>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827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1+#ppt_w/2"/>
                                          </p:val>
                                        </p:tav>
                                        <p:tav tm="100000">
                                          <p:val>
                                            <p:strVal val="#ppt_x"/>
                                          </p:val>
                                        </p:tav>
                                      </p:tavLst>
                                    </p:anim>
                                    <p:anim calcmode="lin" valueType="num">
                                      <p:cBhvr additive="base">
                                        <p:cTn id="18" dur="500" fill="hold"/>
                                        <p:tgtEl>
                                          <p:spTgt spid="11"/>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additive="base">
                                        <p:cTn id="22" dur="500" fill="hold"/>
                                        <p:tgtEl>
                                          <p:spTgt spid="12"/>
                                        </p:tgtEl>
                                        <p:attrNameLst>
                                          <p:attrName>ppt_x</p:attrName>
                                        </p:attrNameLst>
                                      </p:cBhvr>
                                      <p:tavLst>
                                        <p:tav tm="0">
                                          <p:val>
                                            <p:strVal val="1+#ppt_w/2"/>
                                          </p:val>
                                        </p:tav>
                                        <p:tav tm="100000">
                                          <p:val>
                                            <p:strVal val="#ppt_x"/>
                                          </p:val>
                                        </p:tav>
                                      </p:tavLst>
                                    </p:anim>
                                    <p:anim calcmode="lin" valueType="num">
                                      <p:cBhvr additive="base">
                                        <p:cTn id="23"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tmplLst>
          <p:tmpl>
            <p:tnLst>
              <p:par>
                <p:cTn presetID="2" presetClass="entr" presetSubtype="2"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P spid="11" grpId="0" animBg="1">
        <p:tmplLst>
          <p:tmpl>
            <p:tnLst>
              <p:par>
                <p:cTn presetID="2" presetClass="entr" presetSubtype="2" fill="hold" nodeType="after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1+#ppt_w/2"/>
                          </p:val>
                        </p:tav>
                        <p:tav tm="100000">
                          <p:val>
                            <p:strVal val="#ppt_x"/>
                          </p:val>
                        </p:tav>
                      </p:tavLst>
                    </p:anim>
                    <p:anim calcmode="lin" valueType="num">
                      <p:cBhvr additive="base">
                        <p:cTn dur="500" fill="hold"/>
                        <p:tgtEl>
                          <p:spTgt spid="11"/>
                        </p:tgtEl>
                        <p:attrNameLst>
                          <p:attrName>ppt_y</p:attrName>
                        </p:attrNameLst>
                      </p:cBhvr>
                      <p:tavLst>
                        <p:tav tm="0">
                          <p:val>
                            <p:strVal val="#ppt_y"/>
                          </p:val>
                        </p:tav>
                        <p:tav tm="100000">
                          <p:val>
                            <p:strVal val="#ppt_y"/>
                          </p:val>
                        </p:tav>
                      </p:tavLst>
                    </p:anim>
                  </p:childTnLst>
                </p:cTn>
              </p:par>
            </p:tnLst>
          </p:tmpl>
        </p:tmplLst>
      </p:bldP>
      <p:bldP spid="12" grpId="0" animBg="1">
        <p:tmplLst>
          <p:tmpl>
            <p:tnLst>
              <p:par>
                <p:cTn presetID="2" presetClass="entr" presetSubtype="2"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 calcmode="lin" valueType="num">
                      <p:cBhvr additive="base">
                        <p:cTn dur="500" fill="hold"/>
                        <p:tgtEl>
                          <p:spTgt spid="12"/>
                        </p:tgtEl>
                        <p:attrNameLst>
                          <p:attrName>ppt_x</p:attrName>
                        </p:attrNameLst>
                      </p:cBhvr>
                      <p:tavLst>
                        <p:tav tm="0">
                          <p:val>
                            <p:strVal val="1+#ppt_w/2"/>
                          </p:val>
                        </p:tav>
                        <p:tav tm="100000">
                          <p:val>
                            <p:strVal val="#ppt_x"/>
                          </p:val>
                        </p:tav>
                      </p:tavLst>
                    </p:anim>
                    <p:anim calcmode="lin" valueType="num">
                      <p:cBhvr additive="base">
                        <p:cTn dur="500" fill="hold"/>
                        <p:tgtEl>
                          <p:spTgt spid="12"/>
                        </p:tgtEl>
                        <p:attrNameLst>
                          <p:attrName>ppt_y</p:attrName>
                        </p:attrNameLst>
                      </p:cBhvr>
                      <p:tavLst>
                        <p:tav tm="0">
                          <p:val>
                            <p:strVal val="#ppt_y"/>
                          </p:val>
                        </p:tav>
                        <p:tav tm="100000">
                          <p:val>
                            <p:strVal val="#ppt_y"/>
                          </p:val>
                        </p:tav>
                      </p:tavLst>
                    </p:anim>
                  </p:childTnLst>
                </p:cTn>
              </p:par>
            </p:tnLst>
          </p:tmpl>
        </p:tmplLst>
      </p:bldP>
      <p:bldP spid="4" grpId="0" animBg="1"/>
    </p:bld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31" name="TextBox 30"/>
          <p:cNvSpPr txBox="1">
            <a:spLocks/>
          </p:cNvSpPr>
          <p:nvPr userDrawn="1"/>
        </p:nvSpPr>
        <p:spPr>
          <a:xfrm>
            <a:off x="5173554" y="330980"/>
            <a:ext cx="1946893" cy="822733"/>
          </a:xfrm>
          <a:custGeom>
            <a:avLst/>
            <a:gdLst>
              <a:gd name="connsiteX0" fmla="*/ 822733 w 2595857"/>
              <a:gd name="connsiteY0" fmla="*/ 0 h 822733"/>
              <a:gd name="connsiteX1" fmla="*/ 1037567 w 2595857"/>
              <a:gd name="connsiteY1" fmla="*/ 0 h 822733"/>
              <a:gd name="connsiteX2" fmla="*/ 2595857 w 2595857"/>
              <a:gd name="connsiteY2" fmla="*/ 0 h 822733"/>
              <a:gd name="connsiteX3" fmla="*/ 1773124 w 2595857"/>
              <a:gd name="connsiteY3" fmla="*/ 822733 h 822733"/>
              <a:gd name="connsiteX4" fmla="*/ 1037567 w 2595857"/>
              <a:gd name="connsiteY4" fmla="*/ 822733 h 822733"/>
              <a:gd name="connsiteX5" fmla="*/ 0 w 2595857"/>
              <a:gd name="connsiteY5" fmla="*/ 822733 h 82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5857" h="822733">
                <a:moveTo>
                  <a:pt x="822733" y="0"/>
                </a:moveTo>
                <a:lnTo>
                  <a:pt x="1037567" y="0"/>
                </a:lnTo>
                <a:lnTo>
                  <a:pt x="2595857" y="0"/>
                </a:lnTo>
                <a:lnTo>
                  <a:pt x="1773124" y="822733"/>
                </a:lnTo>
                <a:lnTo>
                  <a:pt x="1037567" y="822733"/>
                </a:lnTo>
                <a:lnTo>
                  <a:pt x="0" y="822733"/>
                </a:lnTo>
                <a:close/>
              </a:path>
            </a:pathLst>
          </a:custGeom>
          <a:solidFill>
            <a:schemeClr val="accent1"/>
          </a:solidFill>
          <a:ln w="38100">
            <a:noFill/>
            <a:bevel/>
          </a:ln>
        </p:spPr>
        <p:txBody>
          <a:bodyPr vert="horz" wrap="square" lIns="342900" tIns="137160" rIns="342900" bIns="137160" rtlCol="0" anchor="b" anchorCtr="0">
            <a:noAutofit/>
          </a:bodyPr>
          <a:lstStyle>
            <a:lvl1pPr marL="5954" indent="0" algn="l" defTabSz="685783" rtl="0" eaLnBrk="1" latinLnBrk="0" hangingPunct="1">
              <a:lnSpc>
                <a:spcPct val="90000"/>
              </a:lnSpc>
              <a:spcBef>
                <a:spcPct val="0"/>
              </a:spcBef>
              <a:buNone/>
              <a:tabLst/>
              <a:defRPr sz="3300" b="0" i="0" kern="1200">
                <a:solidFill>
                  <a:schemeClr val="bg2"/>
                </a:solidFill>
                <a:latin typeface="Open Sans Light" charset="0"/>
                <a:ea typeface="Open Sans Light" charset="0"/>
                <a:cs typeface="Open Sans Light" charset="0"/>
              </a:defRPr>
            </a:lvl1pPr>
          </a:lstStyle>
          <a:p>
            <a:pPr marL="4466" marR="0" lvl="0" indent="0" algn="l" defTabSz="514337"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Open Sans Light" charset="0"/>
            </a:endParaRPr>
          </a:p>
        </p:txBody>
      </p:sp>
      <p:sp>
        <p:nvSpPr>
          <p:cNvPr id="32" name="TextBox 31"/>
          <p:cNvSpPr txBox="1">
            <a:spLocks/>
          </p:cNvSpPr>
          <p:nvPr userDrawn="1"/>
        </p:nvSpPr>
        <p:spPr>
          <a:xfrm>
            <a:off x="6552312" y="330980"/>
            <a:ext cx="1914251" cy="822733"/>
          </a:xfrm>
          <a:custGeom>
            <a:avLst/>
            <a:gdLst>
              <a:gd name="connsiteX0" fmla="*/ 822733 w 2552334"/>
              <a:gd name="connsiteY0" fmla="*/ 0 h 822733"/>
              <a:gd name="connsiteX1" fmla="*/ 1012002 w 2552334"/>
              <a:gd name="connsiteY1" fmla="*/ 0 h 822733"/>
              <a:gd name="connsiteX2" fmla="*/ 2552334 w 2552334"/>
              <a:gd name="connsiteY2" fmla="*/ 0 h 822733"/>
              <a:gd name="connsiteX3" fmla="*/ 1729601 w 2552334"/>
              <a:gd name="connsiteY3" fmla="*/ 822733 h 822733"/>
              <a:gd name="connsiteX4" fmla="*/ 1012002 w 2552334"/>
              <a:gd name="connsiteY4" fmla="*/ 822733 h 822733"/>
              <a:gd name="connsiteX5" fmla="*/ 0 w 2552334"/>
              <a:gd name="connsiteY5" fmla="*/ 822733 h 82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2334" h="822733">
                <a:moveTo>
                  <a:pt x="822733" y="0"/>
                </a:moveTo>
                <a:lnTo>
                  <a:pt x="1012002" y="0"/>
                </a:lnTo>
                <a:lnTo>
                  <a:pt x="2552334" y="0"/>
                </a:lnTo>
                <a:lnTo>
                  <a:pt x="1729601" y="822733"/>
                </a:lnTo>
                <a:lnTo>
                  <a:pt x="1012002" y="822733"/>
                </a:lnTo>
                <a:lnTo>
                  <a:pt x="0" y="822733"/>
                </a:lnTo>
                <a:close/>
              </a:path>
            </a:pathLst>
          </a:custGeom>
          <a:solidFill>
            <a:schemeClr val="bg2">
              <a:lumMod val="95000"/>
            </a:schemeClr>
          </a:solidFill>
          <a:ln w="38100">
            <a:noFill/>
            <a:bevel/>
          </a:ln>
        </p:spPr>
        <p:txBody>
          <a:bodyPr vert="horz" wrap="square" lIns="342900" tIns="137160" rIns="342900" bIns="137160" rtlCol="0" anchor="b" anchorCtr="0">
            <a:noAutofit/>
          </a:bodyPr>
          <a:lstStyle>
            <a:lvl1pPr marL="5954" indent="0" algn="l" defTabSz="685783" rtl="0" eaLnBrk="1" latinLnBrk="0" hangingPunct="1">
              <a:lnSpc>
                <a:spcPct val="90000"/>
              </a:lnSpc>
              <a:spcBef>
                <a:spcPct val="0"/>
              </a:spcBef>
              <a:buNone/>
              <a:tabLst/>
              <a:defRPr sz="3300" b="0" i="0" kern="1200">
                <a:solidFill>
                  <a:schemeClr val="bg2"/>
                </a:solidFill>
                <a:latin typeface="Open Sans Light" charset="0"/>
                <a:ea typeface="Open Sans Light" charset="0"/>
                <a:cs typeface="Open Sans Light" charset="0"/>
              </a:defRPr>
            </a:lvl1pPr>
          </a:lstStyle>
          <a:p>
            <a:pPr marL="4466" marR="0" lvl="0" indent="0" algn="l" defTabSz="514337"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Open Sans Light" charset="0"/>
            </a:endParaRPr>
          </a:p>
        </p:txBody>
      </p:sp>
      <p:sp>
        <p:nvSpPr>
          <p:cNvPr id="34" name="TextBox 33"/>
          <p:cNvSpPr txBox="1">
            <a:spLocks/>
          </p:cNvSpPr>
          <p:nvPr userDrawn="1"/>
        </p:nvSpPr>
        <p:spPr>
          <a:xfrm>
            <a:off x="7894783" y="330980"/>
            <a:ext cx="1249217" cy="822733"/>
          </a:xfrm>
          <a:custGeom>
            <a:avLst/>
            <a:gdLst>
              <a:gd name="connsiteX0" fmla="*/ 822733 w 1665622"/>
              <a:gd name="connsiteY0" fmla="*/ 0 h 822733"/>
              <a:gd name="connsiteX1" fmla="*/ 1050723 w 1665622"/>
              <a:gd name="connsiteY1" fmla="*/ 0 h 822733"/>
              <a:gd name="connsiteX2" fmla="*/ 1665622 w 1665622"/>
              <a:gd name="connsiteY2" fmla="*/ 0 h 822733"/>
              <a:gd name="connsiteX3" fmla="*/ 1665622 w 1665622"/>
              <a:gd name="connsiteY3" fmla="*/ 822733 h 822733"/>
              <a:gd name="connsiteX4" fmla="*/ 1050723 w 1665622"/>
              <a:gd name="connsiteY4" fmla="*/ 822733 h 822733"/>
              <a:gd name="connsiteX5" fmla="*/ 0 w 1665622"/>
              <a:gd name="connsiteY5" fmla="*/ 822733 h 82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5622" h="822733">
                <a:moveTo>
                  <a:pt x="822733" y="0"/>
                </a:moveTo>
                <a:lnTo>
                  <a:pt x="1050723" y="0"/>
                </a:lnTo>
                <a:lnTo>
                  <a:pt x="1665622" y="0"/>
                </a:lnTo>
                <a:lnTo>
                  <a:pt x="1665622" y="822733"/>
                </a:lnTo>
                <a:lnTo>
                  <a:pt x="1050723" y="822733"/>
                </a:lnTo>
                <a:lnTo>
                  <a:pt x="0" y="822733"/>
                </a:lnTo>
                <a:close/>
              </a:path>
            </a:pathLst>
          </a:custGeom>
          <a:solidFill>
            <a:schemeClr val="bg2">
              <a:lumMod val="95000"/>
            </a:schemeClr>
          </a:solidFill>
          <a:ln w="38100">
            <a:noFill/>
            <a:bevel/>
          </a:ln>
        </p:spPr>
        <p:txBody>
          <a:bodyPr vert="horz" wrap="square" lIns="342900" tIns="137160" rIns="342900" bIns="137160" rtlCol="0" anchor="b" anchorCtr="0">
            <a:noAutofit/>
          </a:bodyPr>
          <a:lstStyle>
            <a:lvl1pPr marL="5954" indent="0" algn="l" defTabSz="685783" rtl="0" eaLnBrk="1" latinLnBrk="0" hangingPunct="1">
              <a:lnSpc>
                <a:spcPct val="90000"/>
              </a:lnSpc>
              <a:spcBef>
                <a:spcPct val="0"/>
              </a:spcBef>
              <a:buNone/>
              <a:tabLst/>
              <a:defRPr sz="3300" b="0" i="0" kern="1200">
                <a:solidFill>
                  <a:schemeClr val="bg2"/>
                </a:solidFill>
                <a:latin typeface="Open Sans Light" charset="0"/>
                <a:ea typeface="Open Sans Light" charset="0"/>
                <a:cs typeface="Open Sans Light" charset="0"/>
              </a:defRPr>
            </a:lvl1pPr>
          </a:lstStyle>
          <a:p>
            <a:pPr marL="4466" marR="0" lvl="0" indent="0" algn="l" defTabSz="514337"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Open Sans Light" charset="0"/>
            </a:endParaRPr>
          </a:p>
        </p:txBody>
      </p:sp>
      <p:sp>
        <p:nvSpPr>
          <p:cNvPr id="20" name="TextBox 19"/>
          <p:cNvSpPr txBox="1">
            <a:spLocks/>
          </p:cNvSpPr>
          <p:nvPr userDrawn="1"/>
        </p:nvSpPr>
        <p:spPr>
          <a:xfrm>
            <a:off x="0" y="330980"/>
            <a:ext cx="5741430" cy="822733"/>
          </a:xfrm>
          <a:custGeom>
            <a:avLst/>
            <a:gdLst>
              <a:gd name="connsiteX0" fmla="*/ 0 w 7655240"/>
              <a:gd name="connsiteY0" fmla="*/ 0 h 822733"/>
              <a:gd name="connsiteX1" fmla="*/ 7655240 w 7655240"/>
              <a:gd name="connsiteY1" fmla="*/ 0 h 822733"/>
              <a:gd name="connsiteX2" fmla="*/ 6832507 w 7655240"/>
              <a:gd name="connsiteY2" fmla="*/ 822733 h 822733"/>
              <a:gd name="connsiteX3" fmla="*/ 0 w 7655240"/>
              <a:gd name="connsiteY3" fmla="*/ 822733 h 822733"/>
              <a:gd name="connsiteX4" fmla="*/ 0 w 7655240"/>
              <a:gd name="connsiteY4" fmla="*/ 0 h 822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5240" h="822733">
                <a:moveTo>
                  <a:pt x="0" y="0"/>
                </a:moveTo>
                <a:lnTo>
                  <a:pt x="7655240" y="0"/>
                </a:lnTo>
                <a:lnTo>
                  <a:pt x="6832507" y="822733"/>
                </a:lnTo>
                <a:lnTo>
                  <a:pt x="0" y="822733"/>
                </a:lnTo>
                <a:lnTo>
                  <a:pt x="0" y="0"/>
                </a:lnTo>
                <a:close/>
              </a:path>
            </a:pathLst>
          </a:custGeom>
          <a:solidFill>
            <a:schemeClr val="tx2"/>
          </a:solidFill>
        </p:spPr>
        <p:txBody>
          <a:bodyPr vert="horz" wrap="square" lIns="342900" tIns="137160" rIns="342900" bIns="137160" rtlCol="0" anchor="b" anchorCtr="0">
            <a:noAutofit/>
          </a:bodyPr>
          <a:lstStyle>
            <a:lvl1pPr marL="5954" indent="0" algn="l" defTabSz="685783" rtl="0" eaLnBrk="1" latinLnBrk="0" hangingPunct="1">
              <a:lnSpc>
                <a:spcPct val="90000"/>
              </a:lnSpc>
              <a:spcBef>
                <a:spcPct val="0"/>
              </a:spcBef>
              <a:buNone/>
              <a:tabLst/>
              <a:defRPr sz="3300" b="0" i="0" kern="1200">
                <a:solidFill>
                  <a:schemeClr val="bg2"/>
                </a:solidFill>
                <a:latin typeface="Open Sans Light" charset="0"/>
                <a:ea typeface="Open Sans Light" charset="0"/>
                <a:cs typeface="Open Sans Light" charset="0"/>
              </a:defRPr>
            </a:lvl1pPr>
          </a:lstStyle>
          <a:p>
            <a:pPr marL="4466" marR="0" lvl="0" indent="0" algn="l" defTabSz="514337" rtl="0" eaLnBrk="1" fontAlgn="auto" latinLnBrk="0" hangingPunct="1">
              <a:lnSpc>
                <a:spcPct val="90000"/>
              </a:lnSpc>
              <a:spcBef>
                <a:spcPct val="0"/>
              </a:spcBef>
              <a:spcAft>
                <a:spcPts val="0"/>
              </a:spcAft>
              <a:buClrTx/>
              <a:buSzTx/>
              <a:buFontTx/>
              <a:buNone/>
              <a:tabLst/>
              <a:defRPr/>
            </a:pPr>
            <a:endParaRPr kumimoji="0" lang="en-US" sz="2475" b="0" i="0" u="none" strike="noStrike" kern="1200" cap="none" spc="0" normalizeH="0" baseline="0" noProof="0" dirty="0">
              <a:ln>
                <a:noFill/>
              </a:ln>
              <a:solidFill>
                <a:srgbClr val="FFFFFF"/>
              </a:solidFill>
              <a:effectLst/>
              <a:uLnTx/>
              <a:uFillTx/>
              <a:latin typeface="Open Sans Light" charset="0"/>
            </a:endParaRPr>
          </a:p>
        </p:txBody>
      </p:sp>
      <p:sp>
        <p:nvSpPr>
          <p:cNvPr id="42" name="Title 41"/>
          <p:cNvSpPr>
            <a:spLocks noGrp="1"/>
          </p:cNvSpPr>
          <p:nvPr>
            <p:ph type="title"/>
          </p:nvPr>
        </p:nvSpPr>
        <p:spPr>
          <a:xfrm>
            <a:off x="1" y="441594"/>
            <a:ext cx="4705184" cy="712118"/>
          </a:xfrm>
          <a:noFill/>
        </p:spPr>
        <p:txBody>
          <a:bodyPr/>
          <a:lstStyle/>
          <a:p>
            <a:r>
              <a:rPr lang="en-US"/>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640927" y="440778"/>
            <a:ext cx="799838" cy="566461"/>
          </a:xfrm>
          <a:prstGeom prst="rect">
            <a:avLst/>
          </a:prstGeom>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219960" y="428613"/>
            <a:ext cx="472928" cy="615646"/>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472082" y="429245"/>
            <a:ext cx="437807" cy="615014"/>
          </a:xfrm>
          <a:prstGeom prst="rect">
            <a:avLst/>
          </a:prstGeom>
        </p:spPr>
      </p:pic>
    </p:spTree>
    <p:extLst>
      <p:ext uri="{BB962C8B-B14F-4D97-AF65-F5344CB8AC3E}">
        <p14:creationId xmlns:p14="http://schemas.microsoft.com/office/powerpoint/2010/main" val="231899286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5_Title Only">
    <p:spTree>
      <p:nvGrpSpPr>
        <p:cNvPr id="1" name=""/>
        <p:cNvGrpSpPr/>
        <p:nvPr/>
      </p:nvGrpSpPr>
      <p:grpSpPr>
        <a:xfrm>
          <a:off x="0" y="0"/>
          <a:ext cx="0" cy="0"/>
          <a:chOff x="0" y="0"/>
          <a:chExt cx="0" cy="0"/>
        </a:xfrm>
      </p:grpSpPr>
      <p:sp>
        <p:nvSpPr>
          <p:cNvPr id="31" name="TextBox 30"/>
          <p:cNvSpPr txBox="1">
            <a:spLocks/>
          </p:cNvSpPr>
          <p:nvPr userDrawn="1"/>
        </p:nvSpPr>
        <p:spPr>
          <a:xfrm>
            <a:off x="5173554" y="330980"/>
            <a:ext cx="1946893" cy="822733"/>
          </a:xfrm>
          <a:custGeom>
            <a:avLst/>
            <a:gdLst>
              <a:gd name="connsiteX0" fmla="*/ 822733 w 2595857"/>
              <a:gd name="connsiteY0" fmla="*/ 0 h 822733"/>
              <a:gd name="connsiteX1" fmla="*/ 1037567 w 2595857"/>
              <a:gd name="connsiteY1" fmla="*/ 0 h 822733"/>
              <a:gd name="connsiteX2" fmla="*/ 2595857 w 2595857"/>
              <a:gd name="connsiteY2" fmla="*/ 0 h 822733"/>
              <a:gd name="connsiteX3" fmla="*/ 1773124 w 2595857"/>
              <a:gd name="connsiteY3" fmla="*/ 822733 h 822733"/>
              <a:gd name="connsiteX4" fmla="*/ 1037567 w 2595857"/>
              <a:gd name="connsiteY4" fmla="*/ 822733 h 822733"/>
              <a:gd name="connsiteX5" fmla="*/ 0 w 2595857"/>
              <a:gd name="connsiteY5" fmla="*/ 822733 h 82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5857" h="822733">
                <a:moveTo>
                  <a:pt x="822733" y="0"/>
                </a:moveTo>
                <a:lnTo>
                  <a:pt x="1037567" y="0"/>
                </a:lnTo>
                <a:lnTo>
                  <a:pt x="2595857" y="0"/>
                </a:lnTo>
                <a:lnTo>
                  <a:pt x="1773124" y="822733"/>
                </a:lnTo>
                <a:lnTo>
                  <a:pt x="1037567" y="822733"/>
                </a:lnTo>
                <a:lnTo>
                  <a:pt x="0" y="822733"/>
                </a:lnTo>
                <a:close/>
              </a:path>
            </a:pathLst>
          </a:custGeom>
          <a:solidFill>
            <a:schemeClr val="bg2">
              <a:lumMod val="95000"/>
            </a:schemeClr>
          </a:solidFill>
          <a:ln w="38100">
            <a:noFill/>
            <a:bevel/>
          </a:ln>
        </p:spPr>
        <p:txBody>
          <a:bodyPr vert="horz" wrap="square" lIns="342900" tIns="137160" rIns="342900" bIns="137160" rtlCol="0" anchor="b" anchorCtr="0">
            <a:noAutofit/>
          </a:bodyPr>
          <a:lstStyle>
            <a:lvl1pPr marL="5954" indent="0" algn="l" defTabSz="685783" rtl="0" eaLnBrk="1" latinLnBrk="0" hangingPunct="1">
              <a:lnSpc>
                <a:spcPct val="90000"/>
              </a:lnSpc>
              <a:spcBef>
                <a:spcPct val="0"/>
              </a:spcBef>
              <a:buNone/>
              <a:tabLst/>
              <a:defRPr sz="3300" b="0" i="0" kern="1200">
                <a:solidFill>
                  <a:schemeClr val="bg2"/>
                </a:solidFill>
                <a:latin typeface="Open Sans Light" charset="0"/>
                <a:ea typeface="Open Sans Light" charset="0"/>
                <a:cs typeface="Open Sans Light" charset="0"/>
              </a:defRPr>
            </a:lvl1pPr>
          </a:lstStyle>
          <a:p>
            <a:pPr marL="4466" marR="0" lvl="0" indent="0" algn="l" defTabSz="514337"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Open Sans Light" charset="0"/>
            </a:endParaRPr>
          </a:p>
        </p:txBody>
      </p:sp>
      <p:sp>
        <p:nvSpPr>
          <p:cNvPr id="32" name="TextBox 31"/>
          <p:cNvSpPr txBox="1">
            <a:spLocks/>
          </p:cNvSpPr>
          <p:nvPr userDrawn="1"/>
        </p:nvSpPr>
        <p:spPr>
          <a:xfrm>
            <a:off x="6552312" y="330980"/>
            <a:ext cx="1914251" cy="822733"/>
          </a:xfrm>
          <a:custGeom>
            <a:avLst/>
            <a:gdLst>
              <a:gd name="connsiteX0" fmla="*/ 822733 w 2552334"/>
              <a:gd name="connsiteY0" fmla="*/ 0 h 822733"/>
              <a:gd name="connsiteX1" fmla="*/ 1012002 w 2552334"/>
              <a:gd name="connsiteY1" fmla="*/ 0 h 822733"/>
              <a:gd name="connsiteX2" fmla="*/ 2552334 w 2552334"/>
              <a:gd name="connsiteY2" fmla="*/ 0 h 822733"/>
              <a:gd name="connsiteX3" fmla="*/ 1729601 w 2552334"/>
              <a:gd name="connsiteY3" fmla="*/ 822733 h 822733"/>
              <a:gd name="connsiteX4" fmla="*/ 1012002 w 2552334"/>
              <a:gd name="connsiteY4" fmla="*/ 822733 h 822733"/>
              <a:gd name="connsiteX5" fmla="*/ 0 w 2552334"/>
              <a:gd name="connsiteY5" fmla="*/ 822733 h 82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2334" h="822733">
                <a:moveTo>
                  <a:pt x="822733" y="0"/>
                </a:moveTo>
                <a:lnTo>
                  <a:pt x="1012002" y="0"/>
                </a:lnTo>
                <a:lnTo>
                  <a:pt x="2552334" y="0"/>
                </a:lnTo>
                <a:lnTo>
                  <a:pt x="1729601" y="822733"/>
                </a:lnTo>
                <a:lnTo>
                  <a:pt x="1012002" y="822733"/>
                </a:lnTo>
                <a:lnTo>
                  <a:pt x="0" y="822733"/>
                </a:lnTo>
                <a:close/>
              </a:path>
            </a:pathLst>
          </a:custGeom>
          <a:solidFill>
            <a:schemeClr val="accent3"/>
          </a:solidFill>
          <a:ln w="38100">
            <a:noFill/>
            <a:bevel/>
          </a:ln>
        </p:spPr>
        <p:txBody>
          <a:bodyPr vert="horz" wrap="square" lIns="342900" tIns="137160" rIns="342900" bIns="137160" rtlCol="0" anchor="b" anchorCtr="0">
            <a:noAutofit/>
          </a:bodyPr>
          <a:lstStyle>
            <a:lvl1pPr marL="5954" indent="0" algn="l" defTabSz="685783" rtl="0" eaLnBrk="1" latinLnBrk="0" hangingPunct="1">
              <a:lnSpc>
                <a:spcPct val="90000"/>
              </a:lnSpc>
              <a:spcBef>
                <a:spcPct val="0"/>
              </a:spcBef>
              <a:buNone/>
              <a:tabLst/>
              <a:defRPr sz="3300" b="0" i="0" kern="1200">
                <a:solidFill>
                  <a:schemeClr val="bg2"/>
                </a:solidFill>
                <a:latin typeface="Open Sans Light" charset="0"/>
                <a:ea typeface="Open Sans Light" charset="0"/>
                <a:cs typeface="Open Sans Light" charset="0"/>
              </a:defRPr>
            </a:lvl1pPr>
          </a:lstStyle>
          <a:p>
            <a:pPr marL="4466" marR="0" lvl="0" indent="0" algn="l" defTabSz="514337"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Open Sans Light" charset="0"/>
            </a:endParaRPr>
          </a:p>
        </p:txBody>
      </p:sp>
      <p:sp>
        <p:nvSpPr>
          <p:cNvPr id="34" name="TextBox 33"/>
          <p:cNvSpPr txBox="1">
            <a:spLocks/>
          </p:cNvSpPr>
          <p:nvPr userDrawn="1"/>
        </p:nvSpPr>
        <p:spPr>
          <a:xfrm>
            <a:off x="7894783" y="330980"/>
            <a:ext cx="1249217" cy="822733"/>
          </a:xfrm>
          <a:custGeom>
            <a:avLst/>
            <a:gdLst>
              <a:gd name="connsiteX0" fmla="*/ 822733 w 1665622"/>
              <a:gd name="connsiteY0" fmla="*/ 0 h 822733"/>
              <a:gd name="connsiteX1" fmla="*/ 1050723 w 1665622"/>
              <a:gd name="connsiteY1" fmla="*/ 0 h 822733"/>
              <a:gd name="connsiteX2" fmla="*/ 1665622 w 1665622"/>
              <a:gd name="connsiteY2" fmla="*/ 0 h 822733"/>
              <a:gd name="connsiteX3" fmla="*/ 1665622 w 1665622"/>
              <a:gd name="connsiteY3" fmla="*/ 822733 h 822733"/>
              <a:gd name="connsiteX4" fmla="*/ 1050723 w 1665622"/>
              <a:gd name="connsiteY4" fmla="*/ 822733 h 822733"/>
              <a:gd name="connsiteX5" fmla="*/ 0 w 1665622"/>
              <a:gd name="connsiteY5" fmla="*/ 822733 h 82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5622" h="822733">
                <a:moveTo>
                  <a:pt x="822733" y="0"/>
                </a:moveTo>
                <a:lnTo>
                  <a:pt x="1050723" y="0"/>
                </a:lnTo>
                <a:lnTo>
                  <a:pt x="1665622" y="0"/>
                </a:lnTo>
                <a:lnTo>
                  <a:pt x="1665622" y="822733"/>
                </a:lnTo>
                <a:lnTo>
                  <a:pt x="1050723" y="822733"/>
                </a:lnTo>
                <a:lnTo>
                  <a:pt x="0" y="822733"/>
                </a:lnTo>
                <a:close/>
              </a:path>
            </a:pathLst>
          </a:custGeom>
          <a:solidFill>
            <a:schemeClr val="bg2">
              <a:lumMod val="95000"/>
            </a:schemeClr>
          </a:solidFill>
          <a:ln w="38100">
            <a:noFill/>
            <a:bevel/>
          </a:ln>
        </p:spPr>
        <p:txBody>
          <a:bodyPr vert="horz" wrap="square" lIns="342900" tIns="137160" rIns="342900" bIns="137160" rtlCol="0" anchor="b" anchorCtr="0">
            <a:noAutofit/>
          </a:bodyPr>
          <a:lstStyle>
            <a:lvl1pPr marL="5954" indent="0" algn="l" defTabSz="685783" rtl="0" eaLnBrk="1" latinLnBrk="0" hangingPunct="1">
              <a:lnSpc>
                <a:spcPct val="90000"/>
              </a:lnSpc>
              <a:spcBef>
                <a:spcPct val="0"/>
              </a:spcBef>
              <a:buNone/>
              <a:tabLst/>
              <a:defRPr sz="3300" b="0" i="0" kern="1200">
                <a:solidFill>
                  <a:schemeClr val="bg2"/>
                </a:solidFill>
                <a:latin typeface="Open Sans Light" charset="0"/>
                <a:ea typeface="Open Sans Light" charset="0"/>
                <a:cs typeface="Open Sans Light" charset="0"/>
              </a:defRPr>
            </a:lvl1pPr>
          </a:lstStyle>
          <a:p>
            <a:pPr marL="4466" marR="0" lvl="0" indent="0" algn="l" defTabSz="514337"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Open Sans Light" charset="0"/>
            </a:endParaRPr>
          </a:p>
        </p:txBody>
      </p:sp>
      <p:sp>
        <p:nvSpPr>
          <p:cNvPr id="20" name="TextBox 19"/>
          <p:cNvSpPr txBox="1">
            <a:spLocks/>
          </p:cNvSpPr>
          <p:nvPr userDrawn="1"/>
        </p:nvSpPr>
        <p:spPr>
          <a:xfrm>
            <a:off x="0" y="330980"/>
            <a:ext cx="5741430" cy="822733"/>
          </a:xfrm>
          <a:custGeom>
            <a:avLst/>
            <a:gdLst>
              <a:gd name="connsiteX0" fmla="*/ 0 w 7655240"/>
              <a:gd name="connsiteY0" fmla="*/ 0 h 822733"/>
              <a:gd name="connsiteX1" fmla="*/ 7655240 w 7655240"/>
              <a:gd name="connsiteY1" fmla="*/ 0 h 822733"/>
              <a:gd name="connsiteX2" fmla="*/ 6832507 w 7655240"/>
              <a:gd name="connsiteY2" fmla="*/ 822733 h 822733"/>
              <a:gd name="connsiteX3" fmla="*/ 0 w 7655240"/>
              <a:gd name="connsiteY3" fmla="*/ 822733 h 822733"/>
              <a:gd name="connsiteX4" fmla="*/ 0 w 7655240"/>
              <a:gd name="connsiteY4" fmla="*/ 0 h 822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5240" h="822733">
                <a:moveTo>
                  <a:pt x="0" y="0"/>
                </a:moveTo>
                <a:lnTo>
                  <a:pt x="7655240" y="0"/>
                </a:lnTo>
                <a:lnTo>
                  <a:pt x="6832507" y="822733"/>
                </a:lnTo>
                <a:lnTo>
                  <a:pt x="0" y="822733"/>
                </a:lnTo>
                <a:lnTo>
                  <a:pt x="0" y="0"/>
                </a:lnTo>
                <a:close/>
              </a:path>
            </a:pathLst>
          </a:custGeom>
          <a:solidFill>
            <a:schemeClr val="tx2"/>
          </a:solidFill>
        </p:spPr>
        <p:txBody>
          <a:bodyPr vert="horz" wrap="square" lIns="342900" tIns="137160" rIns="342900" bIns="137160" rtlCol="0" anchor="b" anchorCtr="0">
            <a:noAutofit/>
          </a:bodyPr>
          <a:lstStyle>
            <a:lvl1pPr marL="5954" indent="0" algn="l" defTabSz="685783" rtl="0" eaLnBrk="1" latinLnBrk="0" hangingPunct="1">
              <a:lnSpc>
                <a:spcPct val="90000"/>
              </a:lnSpc>
              <a:spcBef>
                <a:spcPct val="0"/>
              </a:spcBef>
              <a:buNone/>
              <a:tabLst/>
              <a:defRPr sz="3300" b="0" i="0" kern="1200">
                <a:solidFill>
                  <a:schemeClr val="bg2"/>
                </a:solidFill>
                <a:latin typeface="Open Sans Light" charset="0"/>
                <a:ea typeface="Open Sans Light" charset="0"/>
                <a:cs typeface="Open Sans Light" charset="0"/>
              </a:defRPr>
            </a:lvl1pPr>
          </a:lstStyle>
          <a:p>
            <a:pPr marL="4466" marR="0" lvl="0" indent="0" algn="l" defTabSz="514337" rtl="0" eaLnBrk="1" fontAlgn="auto" latinLnBrk="0" hangingPunct="1">
              <a:lnSpc>
                <a:spcPct val="90000"/>
              </a:lnSpc>
              <a:spcBef>
                <a:spcPct val="0"/>
              </a:spcBef>
              <a:spcAft>
                <a:spcPts val="0"/>
              </a:spcAft>
              <a:buClrTx/>
              <a:buSzTx/>
              <a:buFontTx/>
              <a:buNone/>
              <a:tabLst/>
              <a:defRPr/>
            </a:pPr>
            <a:endParaRPr kumimoji="0" lang="en-US" sz="2475" b="0" i="0" u="none" strike="noStrike" kern="1200" cap="none" spc="0" normalizeH="0" baseline="0" noProof="0" dirty="0">
              <a:ln>
                <a:noFill/>
              </a:ln>
              <a:solidFill>
                <a:srgbClr val="FFFFFF"/>
              </a:solidFill>
              <a:effectLst/>
              <a:uLnTx/>
              <a:uFillTx/>
              <a:latin typeface="Open Sans Light" charset="0"/>
            </a:endParaRPr>
          </a:p>
        </p:txBody>
      </p:sp>
      <p:sp>
        <p:nvSpPr>
          <p:cNvPr id="42" name="Title 41"/>
          <p:cNvSpPr>
            <a:spLocks noGrp="1"/>
          </p:cNvSpPr>
          <p:nvPr>
            <p:ph type="title"/>
          </p:nvPr>
        </p:nvSpPr>
        <p:spPr>
          <a:xfrm>
            <a:off x="1" y="441594"/>
            <a:ext cx="4705184" cy="712118"/>
          </a:xfrm>
          <a:noFill/>
        </p:spPr>
        <p:txBody>
          <a:bodyPr/>
          <a:lstStyle>
            <a:lvl1pPr>
              <a:defRPr>
                <a:latin typeface="+mj-lt"/>
              </a:defRPr>
            </a:lvl1pPr>
          </a:lstStyle>
          <a:p>
            <a:r>
              <a:rPr lang="en-US" dirty="0"/>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640927" y="440778"/>
            <a:ext cx="799838" cy="566461"/>
          </a:xfrm>
          <a:prstGeom prst="rect">
            <a:avLst/>
          </a:prstGeom>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219960" y="428613"/>
            <a:ext cx="472928" cy="615646"/>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472082" y="429245"/>
            <a:ext cx="437807" cy="615014"/>
          </a:xfrm>
          <a:prstGeom prst="rect">
            <a:avLst/>
          </a:prstGeom>
        </p:spPr>
      </p:pic>
    </p:spTree>
    <p:extLst>
      <p:ext uri="{BB962C8B-B14F-4D97-AF65-F5344CB8AC3E}">
        <p14:creationId xmlns:p14="http://schemas.microsoft.com/office/powerpoint/2010/main" val="260267224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4144302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6_Title Only">
    <p:spTree>
      <p:nvGrpSpPr>
        <p:cNvPr id="1" name=""/>
        <p:cNvGrpSpPr/>
        <p:nvPr/>
      </p:nvGrpSpPr>
      <p:grpSpPr>
        <a:xfrm>
          <a:off x="0" y="0"/>
          <a:ext cx="0" cy="0"/>
          <a:chOff x="0" y="0"/>
          <a:chExt cx="0" cy="0"/>
        </a:xfrm>
      </p:grpSpPr>
      <p:sp>
        <p:nvSpPr>
          <p:cNvPr id="31" name="TextBox 30"/>
          <p:cNvSpPr txBox="1">
            <a:spLocks/>
          </p:cNvSpPr>
          <p:nvPr userDrawn="1"/>
        </p:nvSpPr>
        <p:spPr>
          <a:xfrm>
            <a:off x="5173554" y="330980"/>
            <a:ext cx="1946893" cy="822733"/>
          </a:xfrm>
          <a:custGeom>
            <a:avLst/>
            <a:gdLst>
              <a:gd name="connsiteX0" fmla="*/ 822733 w 2595857"/>
              <a:gd name="connsiteY0" fmla="*/ 0 h 822733"/>
              <a:gd name="connsiteX1" fmla="*/ 1037567 w 2595857"/>
              <a:gd name="connsiteY1" fmla="*/ 0 h 822733"/>
              <a:gd name="connsiteX2" fmla="*/ 2595857 w 2595857"/>
              <a:gd name="connsiteY2" fmla="*/ 0 h 822733"/>
              <a:gd name="connsiteX3" fmla="*/ 1773124 w 2595857"/>
              <a:gd name="connsiteY3" fmla="*/ 822733 h 822733"/>
              <a:gd name="connsiteX4" fmla="*/ 1037567 w 2595857"/>
              <a:gd name="connsiteY4" fmla="*/ 822733 h 822733"/>
              <a:gd name="connsiteX5" fmla="*/ 0 w 2595857"/>
              <a:gd name="connsiteY5" fmla="*/ 822733 h 82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5857" h="822733">
                <a:moveTo>
                  <a:pt x="822733" y="0"/>
                </a:moveTo>
                <a:lnTo>
                  <a:pt x="1037567" y="0"/>
                </a:lnTo>
                <a:lnTo>
                  <a:pt x="2595857" y="0"/>
                </a:lnTo>
                <a:lnTo>
                  <a:pt x="1773124" y="822733"/>
                </a:lnTo>
                <a:lnTo>
                  <a:pt x="1037567" y="822733"/>
                </a:lnTo>
                <a:lnTo>
                  <a:pt x="0" y="822733"/>
                </a:lnTo>
                <a:close/>
              </a:path>
            </a:pathLst>
          </a:custGeom>
          <a:solidFill>
            <a:schemeClr val="bg2">
              <a:lumMod val="95000"/>
            </a:schemeClr>
          </a:solidFill>
          <a:ln w="38100">
            <a:noFill/>
            <a:bevel/>
          </a:ln>
        </p:spPr>
        <p:txBody>
          <a:bodyPr vert="horz" wrap="square" lIns="342900" tIns="137160" rIns="342900" bIns="137160" rtlCol="0" anchor="b" anchorCtr="0">
            <a:noAutofit/>
          </a:bodyPr>
          <a:lstStyle>
            <a:lvl1pPr marL="5954" indent="0" algn="l" defTabSz="685783" rtl="0" eaLnBrk="1" latinLnBrk="0" hangingPunct="1">
              <a:lnSpc>
                <a:spcPct val="90000"/>
              </a:lnSpc>
              <a:spcBef>
                <a:spcPct val="0"/>
              </a:spcBef>
              <a:buNone/>
              <a:tabLst/>
              <a:defRPr sz="3300" b="0" i="0" kern="1200">
                <a:solidFill>
                  <a:schemeClr val="bg2"/>
                </a:solidFill>
                <a:latin typeface="Open Sans Light" charset="0"/>
                <a:ea typeface="Open Sans Light" charset="0"/>
                <a:cs typeface="Open Sans Light" charset="0"/>
              </a:defRPr>
            </a:lvl1pPr>
          </a:lstStyle>
          <a:p>
            <a:pPr marL="4466" marR="0" lvl="0" indent="0" algn="l" defTabSz="514337"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Open Sans Light" charset="0"/>
            </a:endParaRPr>
          </a:p>
        </p:txBody>
      </p:sp>
      <p:sp>
        <p:nvSpPr>
          <p:cNvPr id="32" name="TextBox 31"/>
          <p:cNvSpPr txBox="1">
            <a:spLocks/>
          </p:cNvSpPr>
          <p:nvPr userDrawn="1"/>
        </p:nvSpPr>
        <p:spPr>
          <a:xfrm>
            <a:off x="6552312" y="330980"/>
            <a:ext cx="1914251" cy="822733"/>
          </a:xfrm>
          <a:custGeom>
            <a:avLst/>
            <a:gdLst>
              <a:gd name="connsiteX0" fmla="*/ 822733 w 2552334"/>
              <a:gd name="connsiteY0" fmla="*/ 0 h 822733"/>
              <a:gd name="connsiteX1" fmla="*/ 1012002 w 2552334"/>
              <a:gd name="connsiteY1" fmla="*/ 0 h 822733"/>
              <a:gd name="connsiteX2" fmla="*/ 2552334 w 2552334"/>
              <a:gd name="connsiteY2" fmla="*/ 0 h 822733"/>
              <a:gd name="connsiteX3" fmla="*/ 1729601 w 2552334"/>
              <a:gd name="connsiteY3" fmla="*/ 822733 h 822733"/>
              <a:gd name="connsiteX4" fmla="*/ 1012002 w 2552334"/>
              <a:gd name="connsiteY4" fmla="*/ 822733 h 822733"/>
              <a:gd name="connsiteX5" fmla="*/ 0 w 2552334"/>
              <a:gd name="connsiteY5" fmla="*/ 822733 h 82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2334" h="822733">
                <a:moveTo>
                  <a:pt x="822733" y="0"/>
                </a:moveTo>
                <a:lnTo>
                  <a:pt x="1012002" y="0"/>
                </a:lnTo>
                <a:lnTo>
                  <a:pt x="2552334" y="0"/>
                </a:lnTo>
                <a:lnTo>
                  <a:pt x="1729601" y="822733"/>
                </a:lnTo>
                <a:lnTo>
                  <a:pt x="1012002" y="822733"/>
                </a:lnTo>
                <a:lnTo>
                  <a:pt x="0" y="822733"/>
                </a:lnTo>
                <a:close/>
              </a:path>
            </a:pathLst>
          </a:custGeom>
          <a:solidFill>
            <a:schemeClr val="bg2">
              <a:lumMod val="95000"/>
            </a:schemeClr>
          </a:solidFill>
          <a:ln w="38100">
            <a:noFill/>
            <a:bevel/>
          </a:ln>
        </p:spPr>
        <p:txBody>
          <a:bodyPr vert="horz" wrap="square" lIns="342900" tIns="137160" rIns="342900" bIns="137160" rtlCol="0" anchor="b" anchorCtr="0">
            <a:noAutofit/>
          </a:bodyPr>
          <a:lstStyle>
            <a:lvl1pPr marL="5954" indent="0" algn="l" defTabSz="685783" rtl="0" eaLnBrk="1" latinLnBrk="0" hangingPunct="1">
              <a:lnSpc>
                <a:spcPct val="90000"/>
              </a:lnSpc>
              <a:spcBef>
                <a:spcPct val="0"/>
              </a:spcBef>
              <a:buNone/>
              <a:tabLst/>
              <a:defRPr sz="3300" b="0" i="0" kern="1200">
                <a:solidFill>
                  <a:schemeClr val="bg2"/>
                </a:solidFill>
                <a:latin typeface="Open Sans Light" charset="0"/>
                <a:ea typeface="Open Sans Light" charset="0"/>
                <a:cs typeface="Open Sans Light" charset="0"/>
              </a:defRPr>
            </a:lvl1pPr>
          </a:lstStyle>
          <a:p>
            <a:pPr marL="4466" marR="0" lvl="0" indent="0" algn="l" defTabSz="514337"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Open Sans Light" charset="0"/>
            </a:endParaRPr>
          </a:p>
        </p:txBody>
      </p:sp>
      <p:sp>
        <p:nvSpPr>
          <p:cNvPr id="34" name="TextBox 33"/>
          <p:cNvSpPr txBox="1">
            <a:spLocks/>
          </p:cNvSpPr>
          <p:nvPr userDrawn="1"/>
        </p:nvSpPr>
        <p:spPr>
          <a:xfrm>
            <a:off x="7894783" y="330980"/>
            <a:ext cx="1249217" cy="822733"/>
          </a:xfrm>
          <a:custGeom>
            <a:avLst/>
            <a:gdLst>
              <a:gd name="connsiteX0" fmla="*/ 822733 w 1665622"/>
              <a:gd name="connsiteY0" fmla="*/ 0 h 822733"/>
              <a:gd name="connsiteX1" fmla="*/ 1050723 w 1665622"/>
              <a:gd name="connsiteY1" fmla="*/ 0 h 822733"/>
              <a:gd name="connsiteX2" fmla="*/ 1665622 w 1665622"/>
              <a:gd name="connsiteY2" fmla="*/ 0 h 822733"/>
              <a:gd name="connsiteX3" fmla="*/ 1665622 w 1665622"/>
              <a:gd name="connsiteY3" fmla="*/ 822733 h 822733"/>
              <a:gd name="connsiteX4" fmla="*/ 1050723 w 1665622"/>
              <a:gd name="connsiteY4" fmla="*/ 822733 h 822733"/>
              <a:gd name="connsiteX5" fmla="*/ 0 w 1665622"/>
              <a:gd name="connsiteY5" fmla="*/ 822733 h 822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65622" h="822733">
                <a:moveTo>
                  <a:pt x="822733" y="0"/>
                </a:moveTo>
                <a:lnTo>
                  <a:pt x="1050723" y="0"/>
                </a:lnTo>
                <a:lnTo>
                  <a:pt x="1665622" y="0"/>
                </a:lnTo>
                <a:lnTo>
                  <a:pt x="1665622" y="822733"/>
                </a:lnTo>
                <a:lnTo>
                  <a:pt x="1050723" y="822733"/>
                </a:lnTo>
                <a:lnTo>
                  <a:pt x="0" y="822733"/>
                </a:lnTo>
                <a:close/>
              </a:path>
            </a:pathLst>
          </a:custGeom>
          <a:solidFill>
            <a:schemeClr val="accent4"/>
          </a:solidFill>
          <a:ln w="38100">
            <a:noFill/>
            <a:bevel/>
          </a:ln>
        </p:spPr>
        <p:txBody>
          <a:bodyPr vert="horz" wrap="square" lIns="342900" tIns="137160" rIns="342900" bIns="137160" rtlCol="0" anchor="b" anchorCtr="0">
            <a:noAutofit/>
          </a:bodyPr>
          <a:lstStyle>
            <a:lvl1pPr marL="5954" indent="0" algn="l" defTabSz="685783" rtl="0" eaLnBrk="1" latinLnBrk="0" hangingPunct="1">
              <a:lnSpc>
                <a:spcPct val="90000"/>
              </a:lnSpc>
              <a:spcBef>
                <a:spcPct val="0"/>
              </a:spcBef>
              <a:buNone/>
              <a:tabLst/>
              <a:defRPr sz="3300" b="0" i="0" kern="1200">
                <a:solidFill>
                  <a:schemeClr val="bg2"/>
                </a:solidFill>
                <a:latin typeface="Open Sans Light" charset="0"/>
                <a:ea typeface="Open Sans Light" charset="0"/>
                <a:cs typeface="Open Sans Light" charset="0"/>
              </a:defRPr>
            </a:lvl1pPr>
          </a:lstStyle>
          <a:p>
            <a:pPr marL="4466" marR="0" lvl="0" indent="0" algn="l" defTabSz="514337" rtl="0" eaLnBrk="1" fontAlgn="auto" latinLnBrk="0" hangingPunct="1">
              <a:lnSpc>
                <a:spcPct val="90000"/>
              </a:lnSpc>
              <a:spcBef>
                <a:spcPct val="0"/>
              </a:spcBef>
              <a:spcAft>
                <a:spcPts val="0"/>
              </a:spcAft>
              <a:buClrTx/>
              <a:buSzTx/>
              <a:buFontTx/>
              <a:buNone/>
              <a:tabLst/>
              <a:defRPr/>
            </a:pPr>
            <a:endParaRPr kumimoji="0" lang="en-US" sz="1200" b="0" i="0" u="none" strike="noStrike" kern="1200" cap="none" spc="0" normalizeH="0" baseline="0" noProof="0" dirty="0">
              <a:ln>
                <a:noFill/>
              </a:ln>
              <a:solidFill>
                <a:srgbClr val="FFFFFF"/>
              </a:solidFill>
              <a:effectLst/>
              <a:uLnTx/>
              <a:uFillTx/>
              <a:latin typeface="Open Sans Light" charset="0"/>
            </a:endParaRPr>
          </a:p>
        </p:txBody>
      </p:sp>
      <p:sp>
        <p:nvSpPr>
          <p:cNvPr id="20" name="TextBox 19"/>
          <p:cNvSpPr txBox="1">
            <a:spLocks/>
          </p:cNvSpPr>
          <p:nvPr userDrawn="1"/>
        </p:nvSpPr>
        <p:spPr>
          <a:xfrm>
            <a:off x="0" y="330980"/>
            <a:ext cx="5741430" cy="822733"/>
          </a:xfrm>
          <a:custGeom>
            <a:avLst/>
            <a:gdLst>
              <a:gd name="connsiteX0" fmla="*/ 0 w 7655240"/>
              <a:gd name="connsiteY0" fmla="*/ 0 h 822733"/>
              <a:gd name="connsiteX1" fmla="*/ 7655240 w 7655240"/>
              <a:gd name="connsiteY1" fmla="*/ 0 h 822733"/>
              <a:gd name="connsiteX2" fmla="*/ 6832507 w 7655240"/>
              <a:gd name="connsiteY2" fmla="*/ 822733 h 822733"/>
              <a:gd name="connsiteX3" fmla="*/ 0 w 7655240"/>
              <a:gd name="connsiteY3" fmla="*/ 822733 h 822733"/>
              <a:gd name="connsiteX4" fmla="*/ 0 w 7655240"/>
              <a:gd name="connsiteY4" fmla="*/ 0 h 8227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55240" h="822733">
                <a:moveTo>
                  <a:pt x="0" y="0"/>
                </a:moveTo>
                <a:lnTo>
                  <a:pt x="7655240" y="0"/>
                </a:lnTo>
                <a:lnTo>
                  <a:pt x="6832507" y="822733"/>
                </a:lnTo>
                <a:lnTo>
                  <a:pt x="0" y="822733"/>
                </a:lnTo>
                <a:lnTo>
                  <a:pt x="0" y="0"/>
                </a:lnTo>
                <a:close/>
              </a:path>
            </a:pathLst>
          </a:custGeom>
          <a:solidFill>
            <a:schemeClr val="tx2"/>
          </a:solidFill>
        </p:spPr>
        <p:txBody>
          <a:bodyPr vert="horz" wrap="square" lIns="342900" tIns="137160" rIns="342900" bIns="137160" rtlCol="0" anchor="b" anchorCtr="0">
            <a:noAutofit/>
          </a:bodyPr>
          <a:lstStyle>
            <a:lvl1pPr marL="5954" indent="0" algn="l" defTabSz="685783" rtl="0" eaLnBrk="1" latinLnBrk="0" hangingPunct="1">
              <a:lnSpc>
                <a:spcPct val="90000"/>
              </a:lnSpc>
              <a:spcBef>
                <a:spcPct val="0"/>
              </a:spcBef>
              <a:buNone/>
              <a:tabLst/>
              <a:defRPr sz="3300" b="0" i="0" kern="1200">
                <a:solidFill>
                  <a:schemeClr val="bg2"/>
                </a:solidFill>
                <a:latin typeface="Open Sans Light" charset="0"/>
                <a:ea typeface="Open Sans Light" charset="0"/>
                <a:cs typeface="Open Sans Light" charset="0"/>
              </a:defRPr>
            </a:lvl1pPr>
          </a:lstStyle>
          <a:p>
            <a:pPr marL="4466" marR="0" lvl="0" indent="0" algn="l" defTabSz="514337" rtl="0" eaLnBrk="1" fontAlgn="auto" latinLnBrk="0" hangingPunct="1">
              <a:lnSpc>
                <a:spcPct val="90000"/>
              </a:lnSpc>
              <a:spcBef>
                <a:spcPct val="0"/>
              </a:spcBef>
              <a:spcAft>
                <a:spcPts val="0"/>
              </a:spcAft>
              <a:buClrTx/>
              <a:buSzTx/>
              <a:buFontTx/>
              <a:buNone/>
              <a:tabLst/>
              <a:defRPr/>
            </a:pPr>
            <a:endParaRPr kumimoji="0" lang="en-US" sz="2475" b="0" i="0" u="none" strike="noStrike" kern="1200" cap="none" spc="0" normalizeH="0" baseline="0" noProof="0" dirty="0">
              <a:ln>
                <a:noFill/>
              </a:ln>
              <a:solidFill>
                <a:srgbClr val="FFFFFF"/>
              </a:solidFill>
              <a:effectLst/>
              <a:uLnTx/>
              <a:uFillTx/>
              <a:latin typeface="Open Sans Light" charset="0"/>
            </a:endParaRPr>
          </a:p>
        </p:txBody>
      </p:sp>
      <p:sp>
        <p:nvSpPr>
          <p:cNvPr id="42" name="Title 41"/>
          <p:cNvSpPr>
            <a:spLocks noGrp="1"/>
          </p:cNvSpPr>
          <p:nvPr>
            <p:ph type="title"/>
          </p:nvPr>
        </p:nvSpPr>
        <p:spPr>
          <a:xfrm>
            <a:off x="1" y="441594"/>
            <a:ext cx="4705184" cy="712118"/>
          </a:xfrm>
          <a:noFill/>
        </p:spPr>
        <p:txBody>
          <a:bodyPr/>
          <a:lstStyle/>
          <a:p>
            <a:r>
              <a:rPr lang="en-US"/>
              <a:t>Click to edit Master title style</a:t>
            </a: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5640927" y="440778"/>
            <a:ext cx="799838" cy="566461"/>
          </a:xfrm>
          <a:prstGeom prst="rect">
            <a:avLst/>
          </a:prstGeom>
        </p:spPr>
      </p:pic>
      <p:pic>
        <p:nvPicPr>
          <p:cNvPr id="8" name="Picture 7"/>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7219960" y="428613"/>
            <a:ext cx="472928" cy="615646"/>
          </a:xfrm>
          <a:prstGeom prst="rect">
            <a:avLst/>
          </a:prstGeom>
        </p:spPr>
      </p:pic>
      <p:pic>
        <p:nvPicPr>
          <p:cNvPr id="9" name="Picture 8"/>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8472082" y="429245"/>
            <a:ext cx="437807" cy="615014"/>
          </a:xfrm>
          <a:prstGeom prst="rect">
            <a:avLst/>
          </a:prstGeom>
        </p:spPr>
      </p:pic>
    </p:spTree>
    <p:extLst>
      <p:ext uri="{BB962C8B-B14F-4D97-AF65-F5344CB8AC3E}">
        <p14:creationId xmlns:p14="http://schemas.microsoft.com/office/powerpoint/2010/main" val="146272465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3" name="Right Triangle 2"/>
          <p:cNvSpPr/>
          <p:nvPr userDrawn="1"/>
        </p:nvSpPr>
        <p:spPr>
          <a:xfrm flipH="1">
            <a:off x="3992998" y="-10007"/>
            <a:ext cx="5151005" cy="6868007"/>
          </a:xfrm>
          <a:prstGeom prst="rtTriangle">
            <a:avLst/>
          </a:prstGeom>
          <a:solidFill>
            <a:schemeClr val="bg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898B8E"/>
              </a:solidFill>
              <a:effectLst/>
              <a:uLnTx/>
              <a:uFillTx/>
              <a:latin typeface="Arial"/>
              <a:ea typeface="+mn-ea"/>
              <a:cs typeface="+mn-cs"/>
            </a:endParaRPr>
          </a:p>
        </p:txBody>
      </p:sp>
      <p:sp>
        <p:nvSpPr>
          <p:cNvPr id="2" name="Title 1"/>
          <p:cNvSpPr>
            <a:spLocks noGrp="1"/>
          </p:cNvSpPr>
          <p:nvPr>
            <p:ph type="title"/>
          </p:nvPr>
        </p:nvSpPr>
        <p:spPr>
          <a:xfrm>
            <a:off x="4" y="2398733"/>
            <a:ext cx="9143999" cy="712118"/>
          </a:xfrm>
          <a:noFill/>
        </p:spPr>
        <p:txBody>
          <a:bodyPr>
            <a:spAutoFit/>
          </a:bodyPr>
          <a:lstStyle>
            <a:lvl1pPr>
              <a:defRPr>
                <a:solidFill>
                  <a:schemeClr val="tx1"/>
                </a:solidFill>
              </a:defRPr>
            </a:lvl1pPr>
          </a:lstStyle>
          <a:p>
            <a:r>
              <a:rPr lang="en-US" dirty="0"/>
              <a:t>Click to edit Master title style</a:t>
            </a:r>
          </a:p>
        </p:txBody>
      </p:sp>
    </p:spTree>
    <p:extLst>
      <p:ext uri="{BB962C8B-B14F-4D97-AF65-F5344CB8AC3E}">
        <p14:creationId xmlns:p14="http://schemas.microsoft.com/office/powerpoint/2010/main" val="1545987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9F495958-F516-439A-814A-D2DC1CC7FCCF}" type="slidenum">
              <a:rPr lang="en-US" smtClean="0">
                <a:solidFill>
                  <a:srgbClr val="69B800"/>
                </a:solidFill>
              </a:rPr>
              <a:pPr/>
              <a:t>‹#›</a:t>
            </a:fld>
            <a:endParaRPr lang="en-US" dirty="0">
              <a:solidFill>
                <a:srgbClr val="69B800"/>
              </a:solidFill>
            </a:endParaRPr>
          </a:p>
        </p:txBody>
      </p:sp>
    </p:spTree>
    <p:extLst>
      <p:ext uri="{BB962C8B-B14F-4D97-AF65-F5344CB8AC3E}">
        <p14:creationId xmlns:p14="http://schemas.microsoft.com/office/powerpoint/2010/main" val="230469059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266808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76488" y="2902829"/>
            <a:ext cx="7867511" cy="888705"/>
          </a:xfrm>
          <a:solidFill>
            <a:schemeClr val="tx2">
              <a:alpha val="90000"/>
            </a:schemeClr>
          </a:solidFill>
        </p:spPr>
        <p:txBody>
          <a:bodyPr wrap="square" lIns="182880" rIns="457200" anchor="b">
            <a:spAutoFit/>
          </a:bodyPr>
          <a:lstStyle>
            <a:lvl1pPr algn="l">
              <a:defRPr sz="3750"/>
            </a:lvl1pPr>
          </a:lstStyle>
          <a:p>
            <a:r>
              <a:rPr lang="en-US" dirty="0"/>
              <a:t>Click to edit Master title style</a:t>
            </a:r>
          </a:p>
        </p:txBody>
      </p:sp>
      <p:sp>
        <p:nvSpPr>
          <p:cNvPr id="3" name="Subtitle 2"/>
          <p:cNvSpPr>
            <a:spLocks noGrp="1"/>
          </p:cNvSpPr>
          <p:nvPr>
            <p:ph type="subTitle" idx="1"/>
          </p:nvPr>
        </p:nvSpPr>
        <p:spPr>
          <a:xfrm>
            <a:off x="1276488" y="3791534"/>
            <a:ext cx="7867511" cy="488034"/>
          </a:xfrm>
          <a:solidFill>
            <a:schemeClr val="accent1"/>
          </a:solidFill>
        </p:spPr>
        <p:txBody>
          <a:bodyPr lIns="182880" tIns="91440" rIns="457200" bIns="91440">
            <a:noAutofit/>
          </a:bodyPr>
          <a:lstStyle>
            <a:lvl1pPr marL="0" indent="0" algn="l">
              <a:buNone/>
              <a:defRPr sz="1800">
                <a:solidFill>
                  <a:schemeClr val="bg2"/>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grpSp>
        <p:nvGrpSpPr>
          <p:cNvPr id="7" name="Group 6"/>
          <p:cNvGrpSpPr/>
          <p:nvPr userDrawn="1"/>
        </p:nvGrpSpPr>
        <p:grpSpPr>
          <a:xfrm>
            <a:off x="342900" y="-1"/>
            <a:ext cx="2281547" cy="1694815"/>
            <a:chOff x="435429" y="-1"/>
            <a:chExt cx="3568535" cy="1988127"/>
          </a:xfrm>
        </p:grpSpPr>
        <p:sp>
          <p:nvSpPr>
            <p:cNvPr id="8" name="Rectangle 7"/>
            <p:cNvSpPr/>
            <p:nvPr userDrawn="1"/>
          </p:nvSpPr>
          <p:spPr>
            <a:xfrm>
              <a:off x="435429" y="-1"/>
              <a:ext cx="3568535" cy="1988127"/>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base" latinLnBrk="0" hangingPunct="1">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898B8E"/>
                </a:solidFill>
                <a:effectLst/>
                <a:uLnTx/>
                <a:uFillTx/>
                <a:latin typeface="Arial"/>
                <a:ea typeface="+mn-ea"/>
                <a:cs typeface="+mn-cs"/>
              </a:endParaRPr>
            </a:p>
          </p:txBody>
        </p:sp>
        <p:pic>
          <p:nvPicPr>
            <p:cNvPr id="9" name="Picture 6" descr="NLGWhite.png"/>
            <p:cNvPicPr>
              <a:picLocks noChangeAspect="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02238" y="599467"/>
              <a:ext cx="2834917" cy="1114877"/>
            </a:xfrm>
            <a:prstGeom prst="rect">
              <a:avLst/>
            </a:prstGeom>
            <a:noFill/>
            <a:ln w="9525">
              <a:noFill/>
              <a:miter lim="800000"/>
              <a:headEnd/>
              <a:tailEnd/>
            </a:ln>
          </p:spPr>
        </p:pic>
      </p:grpSp>
      <p:sp>
        <p:nvSpPr>
          <p:cNvPr id="11" name="TextBox 10"/>
          <p:cNvSpPr txBox="1"/>
          <p:nvPr userDrawn="1"/>
        </p:nvSpPr>
        <p:spPr>
          <a:xfrm>
            <a:off x="775906" y="6654430"/>
            <a:ext cx="710829" cy="78483"/>
          </a:xfrm>
          <a:prstGeom prst="rect">
            <a:avLst/>
          </a:prstGeom>
          <a:noFill/>
        </p:spPr>
        <p:txBody>
          <a:bodyPr wrap="square" lIns="0" tIns="0" rIns="0" bIns="0"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510" b="0" i="0" u="none" strike="noStrike" kern="1200" cap="none" spc="0" normalizeH="0" baseline="0" noProof="0" dirty="0">
                <a:ln>
                  <a:noFill/>
                </a:ln>
                <a:solidFill>
                  <a:srgbClr val="3F403C"/>
                </a:solidFill>
                <a:effectLst/>
                <a:uLnTx/>
                <a:uFillTx/>
                <a:latin typeface="Arial" charset="0"/>
                <a:ea typeface="+mn-ea"/>
                <a:cs typeface="Arial" charset="0"/>
              </a:rPr>
              <a:t>|  Cat #103671(1217)</a:t>
            </a:r>
          </a:p>
        </p:txBody>
      </p:sp>
    </p:spTree>
    <p:extLst>
      <p:ext uri="{BB962C8B-B14F-4D97-AF65-F5344CB8AC3E}">
        <p14:creationId xmlns:p14="http://schemas.microsoft.com/office/powerpoint/2010/main" val="3846404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p:cNvPicPr>
            <a:picLocks noChangeAspect="1"/>
          </p:cNvPicPr>
          <p:nvPr userDrawn="1">
            <p:custDataLst>
              <p:tags r:id="rId1"/>
            </p:custDataLst>
          </p:nvPr>
        </p:nvPicPr>
        <p:blipFill>
          <a:blip r:embed="rId8">
            <a:extLst>
              <a:ext uri="{BEBA8EAE-BF5A-486C-A8C5-ECC9F3942E4B}">
                <a14:imgProps xmlns:a14="http://schemas.microsoft.com/office/drawing/2010/main">
                  <a14:imgLayer r:embed="rId9">
                    <a14:imgEffect>
                      <a14:saturation sat="66000"/>
                    </a14:imgEffect>
                  </a14:imgLayer>
                </a14:imgProps>
              </a:ext>
              <a:ext uri="{28A0092B-C50C-407E-A947-70E740481C1C}">
                <a14:useLocalDpi xmlns:a14="http://schemas.microsoft.com/office/drawing/2010/main"/>
              </a:ext>
            </a:extLst>
          </a:blip>
          <a:stretch>
            <a:fillRect/>
          </a:stretch>
        </p:blipFill>
        <p:spPr>
          <a:xfrm>
            <a:off x="1588" y="0"/>
            <a:ext cx="9144000" cy="6858000"/>
          </a:xfrm>
          <a:prstGeom prst="rect">
            <a:avLst/>
          </a:prstGeom>
        </p:spPr>
      </p:pic>
      <p:sp>
        <p:nvSpPr>
          <p:cNvPr id="8" name="Rectangle 7"/>
          <p:cNvSpPr/>
          <p:nvPr userDrawn="1">
            <p:custDataLst>
              <p:tags r:id="rId2"/>
            </p:custDataLst>
          </p:nvPr>
        </p:nvSpPr>
        <p:spPr>
          <a:xfrm>
            <a:off x="-1" y="597891"/>
            <a:ext cx="4572001" cy="1834946"/>
          </a:xfrm>
          <a:prstGeom prst="rect">
            <a:avLst/>
          </a:prstGeom>
          <a:solidFill>
            <a:srgbClr val="3D9B35">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1" name="Picture 6" descr="NLGWhite.png"/>
          <p:cNvPicPr>
            <a:picLocks noChangeAspect="1"/>
          </p:cNvPicPr>
          <p:nvPr userDrawn="1">
            <p:custDataLst>
              <p:tags r:id="rId3"/>
            </p:custDataLst>
          </p:nvPr>
        </p:nvPicPr>
        <p:blipFill>
          <a:blip r:embed="rId10"/>
          <a:stretch>
            <a:fillRect/>
          </a:stretch>
        </p:blipFill>
        <p:spPr bwMode="auto">
          <a:xfrm>
            <a:off x="923852" y="857704"/>
            <a:ext cx="3423418" cy="1346315"/>
          </a:xfrm>
          <a:prstGeom prst="rect">
            <a:avLst/>
          </a:prstGeom>
          <a:noFill/>
          <a:ln w="9525">
            <a:noFill/>
            <a:miter lim="800000"/>
          </a:ln>
        </p:spPr>
      </p:pic>
      <p:sp>
        <p:nvSpPr>
          <p:cNvPr id="12" name="TextBox 11"/>
          <p:cNvSpPr txBox="1"/>
          <p:nvPr userDrawn="1">
            <p:custDataLst>
              <p:tags r:id="rId4"/>
            </p:custDataLst>
          </p:nvPr>
        </p:nvSpPr>
        <p:spPr>
          <a:xfrm>
            <a:off x="214836" y="5416987"/>
            <a:ext cx="8387268" cy="784830"/>
          </a:xfrm>
          <a:prstGeom prst="rect">
            <a:avLst/>
          </a:prstGeom>
          <a:noFill/>
        </p:spPr>
        <p:txBody>
          <a:bodyPr wrap="square">
            <a:spAutoFit/>
          </a:bodyPr>
          <a:lstStyle>
            <a:defPPr>
              <a:defRPr lang="en-US"/>
            </a:defPPr>
          </a:lstStyle>
          <a:p>
            <a:pPr marL="0" marR="0" lvl="0" indent="0" algn="just" defTabSz="457200" rtl="0" eaLnBrk="1" fontAlgn="base" latinLnBrk="0" hangingPunct="1">
              <a:lnSpc>
                <a:spcPct val="100000"/>
              </a:lnSpc>
              <a:spcBef>
                <a:spcPct val="0"/>
              </a:spcBef>
              <a:spcAft>
                <a:spcPts val="60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National Life Insurance Company</a:t>
            </a:r>
            <a:r>
              <a:rPr kumimoji="0" lang="en-US" sz="1000" b="1" i="0" u="none" strike="noStrike" kern="1200" cap="none" spc="0" normalizeH="0" baseline="30000" noProof="0">
                <a:ln>
                  <a:noFill/>
                </a:ln>
                <a:solidFill>
                  <a:srgbClr val="FFFFFF"/>
                </a:solidFill>
                <a:effectLst/>
                <a:uLnTx/>
                <a:uFillTx/>
                <a:latin typeface="Arial" panose="020B0604020202020204" pitchFamily="34" charset="0"/>
                <a:cs typeface="Arial" panose="020B0604020202020204" pitchFamily="34" charset="0"/>
              </a:rPr>
              <a:t>®</a:t>
            </a: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 Life Insurance Company of the Southwest</a:t>
            </a:r>
            <a:r>
              <a:rPr kumimoji="0" lang="en-US" sz="1000" b="1" i="0" u="none" strike="noStrike" kern="1200" cap="none" spc="0" normalizeH="0" baseline="30000" noProof="0">
                <a:ln>
                  <a:noFill/>
                </a:ln>
                <a:solidFill>
                  <a:srgbClr val="FFFFFF"/>
                </a:solidFill>
                <a:effectLst/>
                <a:uLnTx/>
                <a:uFillTx/>
                <a:latin typeface="Arial" panose="020B0604020202020204" pitchFamily="34" charset="0"/>
                <a:cs typeface="Arial" panose="020B0604020202020204" pitchFamily="34" charset="0"/>
              </a:rPr>
              <a:t>®</a:t>
            </a:r>
            <a:endParaRPr kumimoji="0" lang="en-US"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algn="just" defTabSz="457200" rtl="0" eaLnBrk="1" fontAlgn="base" latinLnBrk="0" hangingPunct="1">
              <a:lnSpc>
                <a:spcPct val="100000"/>
              </a:lnSpc>
              <a:spcBef>
                <a:spcPct val="0"/>
              </a:spcBef>
              <a:spcAft>
                <a:spcPts val="6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National Life Group is a trade name of National Life Insurance Company, Montpelier, VT, Life Insurance Company of the Southwest (LSW), Addison, TX and their affiliates. Each company of NL Group is solely responsible for its own financial condition and contractual obligations. LSW is not an authorized insurer in New York and does not conduct insurance business in New York.</a:t>
            </a:r>
          </a:p>
        </p:txBody>
      </p:sp>
      <p:sp>
        <p:nvSpPr>
          <p:cNvPr id="9" name="Title 1"/>
          <p:cNvSpPr>
            <a:spLocks noGrp="1"/>
          </p:cNvSpPr>
          <p:nvPr>
            <p:ph type="ctrTitle" hasCustomPrompt="1"/>
            <p:custDataLst>
              <p:tags r:id="rId5"/>
            </p:custDataLst>
          </p:nvPr>
        </p:nvSpPr>
        <p:spPr>
          <a:xfrm>
            <a:off x="1971716" y="3191178"/>
            <a:ext cx="7172283" cy="1569660"/>
          </a:xfrm>
          <a:solidFill>
            <a:srgbClr val="3D9B35">
              <a:alpha val="65882"/>
            </a:srgbClr>
          </a:solidFill>
        </p:spPr>
        <p:txBody>
          <a:bodyPr wrap="none" rIns="548640" anchor="t">
            <a:spAutoFit/>
          </a:bodyPr>
          <a:lstStyle>
            <a:lvl1pPr algn="r">
              <a:lnSpc>
                <a:spcPct val="100000"/>
              </a:lnSpc>
              <a:defRPr sz="4800"/>
            </a:lvl1pPr>
          </a:lstStyle>
          <a:p>
            <a:r>
              <a:rPr lang="en-US"/>
              <a:t>CLICK TO EDIT</a:t>
            </a:r>
            <a:br>
              <a:rPr lang="en-US"/>
            </a:br>
            <a:r>
              <a:rPr lang="en-US"/>
              <a:t>MASTER TITLE STYLE</a:t>
            </a:r>
          </a:p>
        </p:txBody>
      </p:sp>
      <p:sp>
        <p:nvSpPr>
          <p:cNvPr id="7" name="TextBox 6"/>
          <p:cNvSpPr txBox="1"/>
          <p:nvPr userDrawn="1">
            <p:custDataLst>
              <p:tags r:id="rId6"/>
            </p:custDataLst>
          </p:nvPr>
        </p:nvSpPr>
        <p:spPr>
          <a:xfrm>
            <a:off x="811215" y="6280309"/>
            <a:ext cx="6174802" cy="461665"/>
          </a:xfrm>
          <a:prstGeom prst="rect">
            <a:avLst/>
          </a:prstGeom>
          <a:noFill/>
        </p:spPr>
        <p:txBody>
          <a:bodyPr wrap="square" anchor="ctr">
            <a:spAutoFit/>
          </a:bodyPr>
          <a:lstStyle>
            <a:defPPr>
              <a:defRPr lang="en-US"/>
            </a:def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C2C2C2"/>
                </a:solidFill>
                <a:effectLst/>
                <a:uLnTx/>
                <a:uFillTx/>
                <a:latin typeface="Arial Narrow"/>
                <a:cs typeface="Arial Narrow"/>
              </a:rPr>
              <a:t>For Agent/Registered Representative Use Only – Not For Use with the Public</a:t>
            </a:r>
            <a:br>
              <a:rPr kumimoji="0" lang="en-US" sz="1200" b="0" i="0" u="none" strike="noStrike" kern="1200" cap="none" spc="0" normalizeH="0" baseline="0" noProof="0">
                <a:ln>
                  <a:noFill/>
                </a:ln>
                <a:solidFill>
                  <a:srgbClr val="D8D8D8">
                    <a:lumMod val="90000"/>
                  </a:srgbClr>
                </a:solidFill>
                <a:effectLst/>
                <a:uLnTx/>
                <a:uFillTx/>
                <a:latin typeface="Arial Narrow" panose="020B0606020202030204" pitchFamily="34" charset="0"/>
                <a:cs typeface="Arial" panose="020B0604020202020204" pitchFamily="34" charset="0"/>
              </a:rPr>
            </a:br>
            <a:r>
              <a:rPr kumimoji="0" lang="en-US" sz="1200" b="0" i="0" u="none" strike="noStrike" kern="1200" cap="none" spc="0" normalizeH="0" baseline="0" noProof="0">
                <a:ln>
                  <a:noFill/>
                </a:ln>
                <a:solidFill>
                  <a:srgbClr val="D8D8D8">
                    <a:lumMod val="90000"/>
                  </a:srgbClr>
                </a:solidFill>
                <a:effectLst/>
                <a:uLnTx/>
                <a:uFillTx/>
                <a:latin typeface="Arial Narrow" panose="020B0606020202030204" pitchFamily="34" charset="0"/>
                <a:cs typeface="Arial" panose="020B0604020202020204" pitchFamily="34" charset="0"/>
              </a:rPr>
              <a:t>© 2015 National Life Group</a:t>
            </a:r>
            <a:r>
              <a:rPr kumimoji="0" lang="en-US" sz="1200" b="0" i="0" u="none" strike="noStrike" kern="1200" cap="none" spc="0" normalizeH="0" baseline="30000" noProof="0">
                <a:ln>
                  <a:noFill/>
                </a:ln>
                <a:solidFill>
                  <a:srgbClr val="D8D8D8">
                    <a:lumMod val="90000"/>
                  </a:srgbClr>
                </a:solidFill>
                <a:effectLst/>
                <a:uLnTx/>
                <a:uFillTx/>
                <a:latin typeface="Arial Narrow" panose="020B0606020202030204" pitchFamily="34" charset="0"/>
                <a:cs typeface="Arial" panose="020B0604020202020204" pitchFamily="34" charset="0"/>
              </a:rPr>
              <a:t>® </a:t>
            </a:r>
            <a:endParaRPr kumimoji="0" lang="en-US" sz="1200" b="0" i="0" u="none" strike="noStrike" kern="1200" cap="none" spc="0" normalizeH="0" baseline="0" noProof="0">
              <a:ln>
                <a:noFill/>
              </a:ln>
              <a:solidFill>
                <a:srgbClr val="D8D8D8">
                  <a:lumMod val="90000"/>
                </a:srgbClr>
              </a:solidFill>
              <a:effectLst/>
              <a:uLnTx/>
              <a:uFillTx/>
              <a:latin typeface="Arial Narrow" panose="020B0606020202030204" pitchFamily="34" charset="0"/>
              <a:cs typeface="Arial" panose="020B0604020202020204" pitchFamily="34" charset="0"/>
            </a:endParaRPr>
          </a:p>
        </p:txBody>
      </p:sp>
    </p:spTree>
    <p:extLst>
      <p:ext uri="{BB962C8B-B14F-4D97-AF65-F5344CB8AC3E}">
        <p14:creationId xmlns:p14="http://schemas.microsoft.com/office/powerpoint/2010/main" val="3576862514"/>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6" name="Picture 5"/>
          <p:cNvPicPr>
            <a:picLocks noChangeAspect="1"/>
          </p:cNvPicPr>
          <p:nvPr userDrawn="1">
            <p:custDataLst>
              <p:tags r:id="rId1"/>
            </p:custDataLst>
          </p:nvPr>
        </p:nvPicPr>
        <p:blipFill>
          <a:blip r:embed="rId8">
            <a:extLst>
              <a:ext uri="{28A0092B-C50C-407E-A947-70E740481C1C}">
                <a14:useLocalDpi xmlns:a14="http://schemas.microsoft.com/office/drawing/2010/main"/>
              </a:ext>
            </a:extLst>
          </a:blip>
          <a:stretch>
            <a:fillRect/>
          </a:stretch>
        </p:blipFill>
        <p:spPr>
          <a:xfrm>
            <a:off x="1588" y="0"/>
            <a:ext cx="9144000" cy="6858000"/>
          </a:xfrm>
          <a:prstGeom prst="rect">
            <a:avLst/>
          </a:prstGeom>
        </p:spPr>
      </p:pic>
      <p:sp>
        <p:nvSpPr>
          <p:cNvPr id="9" name="Rectangle 8"/>
          <p:cNvSpPr/>
          <p:nvPr userDrawn="1">
            <p:custDataLst>
              <p:tags r:id="rId2"/>
            </p:custDataLst>
          </p:nvPr>
        </p:nvSpPr>
        <p:spPr>
          <a:xfrm>
            <a:off x="1588" y="2432837"/>
            <a:ext cx="9144000" cy="4425163"/>
          </a:xfrm>
          <a:prstGeom prst="rect">
            <a:avLst/>
          </a:prstGeom>
          <a:gradFill flip="none" rotWithShape="1">
            <a:gsLst>
              <a:gs pos="0">
                <a:schemeClr val="tx1">
                  <a:alpha val="50000"/>
                </a:schemeClr>
              </a:gs>
              <a:gs pos="100000">
                <a:schemeClr val="tx1">
                  <a:tint val="23500"/>
                  <a:satMod val="160000"/>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8" name="Rectangle 7"/>
          <p:cNvSpPr/>
          <p:nvPr userDrawn="1">
            <p:custDataLst>
              <p:tags r:id="rId3"/>
            </p:custDataLst>
          </p:nvPr>
        </p:nvSpPr>
        <p:spPr>
          <a:xfrm>
            <a:off x="-1" y="597891"/>
            <a:ext cx="4572001" cy="1834946"/>
          </a:xfrm>
          <a:prstGeom prst="rect">
            <a:avLst/>
          </a:prstGeom>
          <a:solidFill>
            <a:srgbClr val="3D9B35">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 name="Title 1"/>
          <p:cNvSpPr>
            <a:spLocks noGrp="1"/>
          </p:cNvSpPr>
          <p:nvPr>
            <p:ph type="ctrTitle" hasCustomPrompt="1"/>
            <p:custDataLst>
              <p:tags r:id="rId4"/>
            </p:custDataLst>
          </p:nvPr>
        </p:nvSpPr>
        <p:spPr>
          <a:xfrm>
            <a:off x="1971715" y="3191178"/>
            <a:ext cx="7172284" cy="1569660"/>
          </a:xfrm>
          <a:solidFill>
            <a:srgbClr val="3D9B35">
              <a:alpha val="65882"/>
            </a:srgbClr>
          </a:solidFill>
        </p:spPr>
        <p:txBody>
          <a:bodyPr vert="horz" wrap="none" lIns="91440" tIns="45720" rIns="548640" bIns="45720" rtlCol="0" anchor="t">
            <a:spAutoFit/>
          </a:bodyPr>
          <a:lstStyle>
            <a:lvl1pPr>
              <a:defRPr lang="en-US" sz="4800"/>
            </a:lvl1pPr>
          </a:lstStyle>
          <a:p>
            <a:pPr lvl="0" algn="r">
              <a:lnSpc>
                <a:spcPct val="100000"/>
              </a:lnSpc>
            </a:pPr>
            <a:r>
              <a:rPr lang="en-US"/>
              <a:t>CLICK TO EDIT</a:t>
            </a:r>
            <a:br>
              <a:rPr lang="en-US"/>
            </a:br>
            <a:r>
              <a:rPr lang="en-US"/>
              <a:t>MASTER TITLE STYLE</a:t>
            </a:r>
          </a:p>
        </p:txBody>
      </p:sp>
      <p:pic>
        <p:nvPicPr>
          <p:cNvPr id="11" name="Picture 6" descr="NLGWhite.png"/>
          <p:cNvPicPr>
            <a:picLocks noChangeAspect="1"/>
          </p:cNvPicPr>
          <p:nvPr userDrawn="1">
            <p:custDataLst>
              <p:tags r:id="rId5"/>
            </p:custDataLst>
          </p:nvPr>
        </p:nvPicPr>
        <p:blipFill>
          <a:blip r:embed="rId9"/>
          <a:stretch>
            <a:fillRect/>
          </a:stretch>
        </p:blipFill>
        <p:spPr bwMode="auto">
          <a:xfrm>
            <a:off x="923852" y="857704"/>
            <a:ext cx="3423418" cy="1346315"/>
          </a:xfrm>
          <a:prstGeom prst="rect">
            <a:avLst/>
          </a:prstGeom>
          <a:noFill/>
          <a:ln w="9525">
            <a:noFill/>
            <a:miter lim="800000"/>
          </a:ln>
        </p:spPr>
      </p:pic>
      <p:sp>
        <p:nvSpPr>
          <p:cNvPr id="10" name="TextBox 9"/>
          <p:cNvSpPr txBox="1"/>
          <p:nvPr userDrawn="1">
            <p:custDataLst>
              <p:tags r:id="rId6"/>
            </p:custDataLst>
          </p:nvPr>
        </p:nvSpPr>
        <p:spPr>
          <a:xfrm>
            <a:off x="214836" y="5416987"/>
            <a:ext cx="8387268" cy="784830"/>
          </a:xfrm>
          <a:prstGeom prst="rect">
            <a:avLst/>
          </a:prstGeom>
          <a:noFill/>
        </p:spPr>
        <p:txBody>
          <a:bodyPr wrap="square">
            <a:spAutoFit/>
          </a:bodyPr>
          <a:lstStyle>
            <a:defPPr>
              <a:defRPr lang="en-US"/>
            </a:defPPr>
          </a:lstStyle>
          <a:p>
            <a:pPr marL="0" marR="0" lvl="0" indent="0" algn="just" defTabSz="457200" rtl="0" eaLnBrk="1" fontAlgn="base" latinLnBrk="0" hangingPunct="1">
              <a:lnSpc>
                <a:spcPct val="100000"/>
              </a:lnSpc>
              <a:spcBef>
                <a:spcPct val="0"/>
              </a:spcBef>
              <a:spcAft>
                <a:spcPts val="60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National Life Insurance Company</a:t>
            </a:r>
            <a:r>
              <a:rPr kumimoji="0" lang="en-US" sz="1000" b="1" i="0" u="none" strike="noStrike" kern="1200" cap="none" spc="0" normalizeH="0" baseline="30000" noProof="0">
                <a:ln>
                  <a:noFill/>
                </a:ln>
                <a:solidFill>
                  <a:srgbClr val="FFFFFF"/>
                </a:solidFill>
                <a:effectLst/>
                <a:uLnTx/>
                <a:uFillTx/>
                <a:latin typeface="Arial" panose="020B0604020202020204" pitchFamily="34" charset="0"/>
                <a:cs typeface="Arial" panose="020B0604020202020204" pitchFamily="34" charset="0"/>
              </a:rPr>
              <a:t>®</a:t>
            </a: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 Life Insurance Company of the Southwest</a:t>
            </a:r>
            <a:r>
              <a:rPr kumimoji="0" lang="en-US" sz="1000" b="1" i="0" u="none" strike="noStrike" kern="1200" cap="none" spc="0" normalizeH="0" baseline="30000" noProof="0">
                <a:ln>
                  <a:noFill/>
                </a:ln>
                <a:solidFill>
                  <a:srgbClr val="FFFFFF"/>
                </a:solidFill>
                <a:effectLst/>
                <a:uLnTx/>
                <a:uFillTx/>
                <a:latin typeface="Arial" panose="020B0604020202020204" pitchFamily="34" charset="0"/>
                <a:cs typeface="Arial" panose="020B0604020202020204" pitchFamily="34" charset="0"/>
              </a:rPr>
              <a:t>®</a:t>
            </a:r>
            <a:endParaRPr kumimoji="0" lang="en-US"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algn="just" defTabSz="457200" rtl="0" eaLnBrk="1" fontAlgn="base" latinLnBrk="0" hangingPunct="1">
              <a:lnSpc>
                <a:spcPct val="100000"/>
              </a:lnSpc>
              <a:spcBef>
                <a:spcPct val="0"/>
              </a:spcBef>
              <a:spcAft>
                <a:spcPts val="6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National Life Group is a trade name of National Life Insurance Company, Montpelier, VT, Life Insurance Company of the Southwest (LSW), Addison, TX and their affiliates. Each company of NL Group is solely responsible for its own financial condition and contractual obligations. LSW is not an authorized insurer in New York and does not conduct insurance business in New York.</a:t>
            </a:r>
          </a:p>
        </p:txBody>
      </p:sp>
    </p:spTree>
    <p:extLst>
      <p:ext uri="{BB962C8B-B14F-4D97-AF65-F5344CB8AC3E}">
        <p14:creationId xmlns:p14="http://schemas.microsoft.com/office/powerpoint/2010/main" val="394709857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6" name="Picture 5"/>
          <p:cNvPicPr>
            <a:picLocks noChangeAspect="1"/>
          </p:cNvPicPr>
          <p:nvPr userDrawn="1">
            <p:custDataLst>
              <p:tags r:id="rId1"/>
            </p:custDataLst>
          </p:nvPr>
        </p:nvPicPr>
        <p:blipFill>
          <a:blip r:embed="rId8">
            <a:extLst>
              <a:ext uri="{28A0092B-C50C-407E-A947-70E740481C1C}">
                <a14:useLocalDpi xmlns:a14="http://schemas.microsoft.com/office/drawing/2010/main"/>
              </a:ext>
            </a:extLst>
          </a:blip>
          <a:stretch>
            <a:fillRect/>
          </a:stretch>
        </p:blipFill>
        <p:spPr>
          <a:xfrm>
            <a:off x="1588" y="0"/>
            <a:ext cx="9144000" cy="6858000"/>
          </a:xfrm>
          <a:prstGeom prst="rect">
            <a:avLst/>
          </a:prstGeom>
        </p:spPr>
      </p:pic>
      <p:sp>
        <p:nvSpPr>
          <p:cNvPr id="9" name="Rectangle 8"/>
          <p:cNvSpPr/>
          <p:nvPr userDrawn="1">
            <p:custDataLst>
              <p:tags r:id="rId2"/>
            </p:custDataLst>
          </p:nvPr>
        </p:nvSpPr>
        <p:spPr>
          <a:xfrm>
            <a:off x="1588" y="2432837"/>
            <a:ext cx="9144000" cy="4425163"/>
          </a:xfrm>
          <a:prstGeom prst="rect">
            <a:avLst/>
          </a:prstGeom>
          <a:gradFill flip="none" rotWithShape="1">
            <a:gsLst>
              <a:gs pos="0">
                <a:schemeClr val="tx1">
                  <a:alpha val="50000"/>
                </a:schemeClr>
              </a:gs>
              <a:gs pos="100000">
                <a:schemeClr val="tx1">
                  <a:tint val="23500"/>
                  <a:satMod val="160000"/>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8" name="Rectangle 7"/>
          <p:cNvSpPr/>
          <p:nvPr userDrawn="1">
            <p:custDataLst>
              <p:tags r:id="rId3"/>
            </p:custDataLst>
          </p:nvPr>
        </p:nvSpPr>
        <p:spPr>
          <a:xfrm>
            <a:off x="-1" y="597891"/>
            <a:ext cx="4572001" cy="1834946"/>
          </a:xfrm>
          <a:prstGeom prst="rect">
            <a:avLst/>
          </a:prstGeom>
          <a:solidFill>
            <a:srgbClr val="3D9B35">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1" name="Picture 6" descr="NLGWhite.png"/>
          <p:cNvPicPr>
            <a:picLocks noChangeAspect="1"/>
          </p:cNvPicPr>
          <p:nvPr userDrawn="1">
            <p:custDataLst>
              <p:tags r:id="rId4"/>
            </p:custDataLst>
          </p:nvPr>
        </p:nvPicPr>
        <p:blipFill>
          <a:blip r:embed="rId9"/>
          <a:stretch>
            <a:fillRect/>
          </a:stretch>
        </p:blipFill>
        <p:spPr bwMode="auto">
          <a:xfrm>
            <a:off x="923852" y="857704"/>
            <a:ext cx="3423418" cy="1346315"/>
          </a:xfrm>
          <a:prstGeom prst="rect">
            <a:avLst/>
          </a:prstGeom>
          <a:noFill/>
          <a:ln w="9525">
            <a:noFill/>
            <a:miter lim="800000"/>
          </a:ln>
        </p:spPr>
      </p:pic>
      <p:sp>
        <p:nvSpPr>
          <p:cNvPr id="10" name="TextBox 9"/>
          <p:cNvSpPr txBox="1"/>
          <p:nvPr userDrawn="1">
            <p:custDataLst>
              <p:tags r:id="rId5"/>
            </p:custDataLst>
          </p:nvPr>
        </p:nvSpPr>
        <p:spPr>
          <a:xfrm>
            <a:off x="214836" y="5416987"/>
            <a:ext cx="8387268" cy="1015663"/>
          </a:xfrm>
          <a:prstGeom prst="rect">
            <a:avLst/>
          </a:prstGeom>
          <a:noFill/>
        </p:spPr>
        <p:txBody>
          <a:bodyPr wrap="square">
            <a:spAutoFit/>
          </a:bodyPr>
          <a:lstStyle>
            <a:defPPr>
              <a:defRPr lang="en-US"/>
            </a:defPPr>
          </a:lstStyle>
          <a:p>
            <a:pPr marL="0" marR="0" lvl="0" indent="0" algn="just" defTabSz="457200" rtl="0" eaLnBrk="1" fontAlgn="base" latinLnBrk="0" hangingPunct="1">
              <a:lnSpc>
                <a:spcPct val="100000"/>
              </a:lnSpc>
              <a:spcBef>
                <a:spcPct val="0"/>
              </a:spcBef>
              <a:spcAft>
                <a:spcPts val="60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National Life Insurance Company</a:t>
            </a:r>
            <a:r>
              <a:rPr kumimoji="0" lang="en-US" sz="1000" b="1" i="0" u="none" strike="noStrike" kern="1200" cap="none" spc="0" normalizeH="0" baseline="30000" noProof="0">
                <a:ln>
                  <a:noFill/>
                </a:ln>
                <a:solidFill>
                  <a:srgbClr val="FFFFFF"/>
                </a:solidFill>
                <a:effectLst/>
                <a:uLnTx/>
                <a:uFillTx/>
                <a:latin typeface="Arial" panose="020B0604020202020204" pitchFamily="34" charset="0"/>
                <a:cs typeface="Arial" panose="020B0604020202020204" pitchFamily="34" charset="0"/>
              </a:rPr>
              <a:t>®</a:t>
            </a: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 Life Insurance Company of the Southwest</a:t>
            </a:r>
            <a:r>
              <a:rPr kumimoji="0" lang="en-US" sz="1000" b="1" i="0" u="none" strike="noStrike" kern="1200" cap="none" spc="0" normalizeH="0" baseline="30000" noProof="0">
                <a:ln>
                  <a:noFill/>
                </a:ln>
                <a:solidFill>
                  <a:srgbClr val="FFFFFF"/>
                </a:solidFill>
                <a:effectLst/>
                <a:uLnTx/>
                <a:uFillTx/>
                <a:latin typeface="Arial" panose="020B0604020202020204" pitchFamily="34" charset="0"/>
                <a:cs typeface="Arial" panose="020B0604020202020204" pitchFamily="34" charset="0"/>
              </a:rPr>
              <a:t>®</a:t>
            </a:r>
            <a:endParaRPr kumimoji="0" lang="en-US"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algn="just" defTabSz="457200" rtl="0" eaLnBrk="1" fontAlgn="base" latinLnBrk="0" hangingPunct="1">
              <a:lnSpc>
                <a:spcPct val="100000"/>
              </a:lnSpc>
              <a:spcBef>
                <a:spcPct val="0"/>
              </a:spcBef>
              <a:spcAft>
                <a:spcPts val="6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National Life Group is a trade name of National Life Insurance Company, Montpelier, VT, Life Insurance Company of the Southwest (LSW), Addison, TX and their affiliates. Each company of NL Group is solely responsible for its own financial condition and contractual obligations. LSW is not an authorized insurer in New York and does not conduct insurance business in New York.</a:t>
            </a:r>
          </a:p>
          <a:p>
            <a:pPr marL="0" marR="0" lvl="0" indent="0" algn="just" defTabSz="457200" rtl="0" eaLnBrk="1" fontAlgn="base" latinLnBrk="0" hangingPunct="1">
              <a:lnSpc>
                <a:spcPct val="100000"/>
              </a:lnSpc>
              <a:spcBef>
                <a:spcPct val="0"/>
              </a:spcBef>
              <a:spcAft>
                <a:spcPts val="600"/>
              </a:spcAft>
              <a:buClrTx/>
              <a:buSzTx/>
              <a:buFontTx/>
              <a:buNone/>
              <a:tabLst/>
              <a:defRPr/>
            </a:pPr>
            <a:endPar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p:txBody>
      </p:sp>
      <p:sp>
        <p:nvSpPr>
          <p:cNvPr id="12" name="Title 1"/>
          <p:cNvSpPr>
            <a:spLocks noGrp="1"/>
          </p:cNvSpPr>
          <p:nvPr>
            <p:ph type="ctrTitle" hasCustomPrompt="1"/>
            <p:custDataLst>
              <p:tags r:id="rId6"/>
            </p:custDataLst>
          </p:nvPr>
        </p:nvSpPr>
        <p:spPr>
          <a:xfrm>
            <a:off x="1971715" y="3191178"/>
            <a:ext cx="7172284" cy="1569660"/>
          </a:xfrm>
          <a:solidFill>
            <a:srgbClr val="3D9B35">
              <a:alpha val="65882"/>
            </a:srgbClr>
          </a:solidFill>
        </p:spPr>
        <p:txBody>
          <a:bodyPr vert="horz" wrap="none" lIns="91440" tIns="45720" rIns="548640" bIns="45720" rtlCol="0" anchor="t">
            <a:spAutoFit/>
          </a:bodyPr>
          <a:lstStyle>
            <a:lvl1pPr>
              <a:defRPr lang="en-US" sz="4800"/>
            </a:lvl1pPr>
          </a:lstStyle>
          <a:p>
            <a:pPr lvl="0" algn="r">
              <a:lnSpc>
                <a:spcPct val="100000"/>
              </a:lnSpc>
            </a:pPr>
            <a:r>
              <a:rPr lang="en-US"/>
              <a:t>CLICK TO EDIT</a:t>
            </a:r>
            <a:br>
              <a:rPr lang="en-US"/>
            </a:br>
            <a:r>
              <a:rPr lang="en-US"/>
              <a:t>MASTER TITLE STYLE</a:t>
            </a:r>
          </a:p>
        </p:txBody>
      </p:sp>
    </p:spTree>
    <p:extLst>
      <p:ext uri="{BB962C8B-B14F-4D97-AF65-F5344CB8AC3E}">
        <p14:creationId xmlns:p14="http://schemas.microsoft.com/office/powerpoint/2010/main" val="2584156103"/>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6" name="Picture 5"/>
          <p:cNvPicPr>
            <a:picLocks noChangeAspect="1"/>
          </p:cNvPicPr>
          <p:nvPr userDrawn="1">
            <p:custDataLst>
              <p:tags r:id="rId1"/>
            </p:custDataLst>
          </p:nvPr>
        </p:nvPicPr>
        <p:blipFill>
          <a:blip r:embed="rId8">
            <a:extLst>
              <a:ext uri="{28A0092B-C50C-407E-A947-70E740481C1C}">
                <a14:useLocalDpi xmlns:a14="http://schemas.microsoft.com/office/drawing/2010/main"/>
              </a:ext>
            </a:extLst>
          </a:blip>
          <a:stretch>
            <a:fillRect/>
          </a:stretch>
        </p:blipFill>
        <p:spPr>
          <a:xfrm>
            <a:off x="1588" y="0"/>
            <a:ext cx="9144000" cy="6858000"/>
          </a:xfrm>
          <a:prstGeom prst="rect">
            <a:avLst/>
          </a:prstGeom>
        </p:spPr>
      </p:pic>
      <p:sp>
        <p:nvSpPr>
          <p:cNvPr id="9" name="Rectangle 8"/>
          <p:cNvSpPr/>
          <p:nvPr userDrawn="1">
            <p:custDataLst>
              <p:tags r:id="rId2"/>
            </p:custDataLst>
          </p:nvPr>
        </p:nvSpPr>
        <p:spPr>
          <a:xfrm>
            <a:off x="1588" y="2432837"/>
            <a:ext cx="9144000" cy="4425163"/>
          </a:xfrm>
          <a:prstGeom prst="rect">
            <a:avLst/>
          </a:prstGeom>
          <a:gradFill flip="none" rotWithShape="1">
            <a:gsLst>
              <a:gs pos="0">
                <a:schemeClr val="tx1">
                  <a:alpha val="50000"/>
                </a:schemeClr>
              </a:gs>
              <a:gs pos="100000">
                <a:schemeClr val="tx1">
                  <a:tint val="23500"/>
                  <a:satMod val="160000"/>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8" name="Rectangle 7"/>
          <p:cNvSpPr/>
          <p:nvPr userDrawn="1">
            <p:custDataLst>
              <p:tags r:id="rId3"/>
            </p:custDataLst>
          </p:nvPr>
        </p:nvSpPr>
        <p:spPr>
          <a:xfrm>
            <a:off x="-1" y="597891"/>
            <a:ext cx="4572001" cy="1834946"/>
          </a:xfrm>
          <a:prstGeom prst="rect">
            <a:avLst/>
          </a:prstGeom>
          <a:solidFill>
            <a:srgbClr val="3D9B35">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1" name="Picture 6" descr="NLGWhite.png"/>
          <p:cNvPicPr>
            <a:picLocks noChangeAspect="1"/>
          </p:cNvPicPr>
          <p:nvPr userDrawn="1">
            <p:custDataLst>
              <p:tags r:id="rId4"/>
            </p:custDataLst>
          </p:nvPr>
        </p:nvPicPr>
        <p:blipFill>
          <a:blip r:embed="rId9"/>
          <a:stretch>
            <a:fillRect/>
          </a:stretch>
        </p:blipFill>
        <p:spPr bwMode="auto">
          <a:xfrm>
            <a:off x="923852" y="857704"/>
            <a:ext cx="3423418" cy="1346315"/>
          </a:xfrm>
          <a:prstGeom prst="rect">
            <a:avLst/>
          </a:prstGeom>
          <a:noFill/>
          <a:ln w="9525">
            <a:noFill/>
            <a:miter lim="800000"/>
          </a:ln>
        </p:spPr>
      </p:pic>
      <p:sp>
        <p:nvSpPr>
          <p:cNvPr id="10" name="TextBox 9"/>
          <p:cNvSpPr txBox="1"/>
          <p:nvPr userDrawn="1">
            <p:custDataLst>
              <p:tags r:id="rId5"/>
            </p:custDataLst>
          </p:nvPr>
        </p:nvSpPr>
        <p:spPr>
          <a:xfrm>
            <a:off x="214836" y="5416987"/>
            <a:ext cx="8387268" cy="784830"/>
          </a:xfrm>
          <a:prstGeom prst="rect">
            <a:avLst/>
          </a:prstGeom>
          <a:noFill/>
        </p:spPr>
        <p:txBody>
          <a:bodyPr wrap="square">
            <a:spAutoFit/>
          </a:bodyPr>
          <a:lstStyle>
            <a:defPPr>
              <a:defRPr lang="en-US"/>
            </a:defPPr>
          </a:lstStyle>
          <a:p>
            <a:pPr marL="0" marR="0" lvl="0" indent="0" algn="just" defTabSz="457200" rtl="0" eaLnBrk="1" fontAlgn="base" latinLnBrk="0" hangingPunct="1">
              <a:lnSpc>
                <a:spcPct val="100000"/>
              </a:lnSpc>
              <a:spcBef>
                <a:spcPct val="0"/>
              </a:spcBef>
              <a:spcAft>
                <a:spcPts val="60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National Life Insurance Company</a:t>
            </a:r>
            <a:r>
              <a:rPr kumimoji="0" lang="en-US" sz="1000" b="1" i="0" u="none" strike="noStrike" kern="1200" cap="none" spc="0" normalizeH="0" baseline="30000" noProof="0">
                <a:ln>
                  <a:noFill/>
                </a:ln>
                <a:solidFill>
                  <a:srgbClr val="FFFFFF"/>
                </a:solidFill>
                <a:effectLst/>
                <a:uLnTx/>
                <a:uFillTx/>
                <a:latin typeface="Arial" panose="020B0604020202020204" pitchFamily="34" charset="0"/>
                <a:cs typeface="Arial" panose="020B0604020202020204" pitchFamily="34" charset="0"/>
              </a:rPr>
              <a:t>®</a:t>
            </a: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 Life Insurance Company of the Southwest</a:t>
            </a:r>
            <a:r>
              <a:rPr kumimoji="0" lang="en-US" sz="1000" b="1" i="0" u="none" strike="noStrike" kern="1200" cap="none" spc="0" normalizeH="0" baseline="30000" noProof="0">
                <a:ln>
                  <a:noFill/>
                </a:ln>
                <a:solidFill>
                  <a:srgbClr val="FFFFFF"/>
                </a:solidFill>
                <a:effectLst/>
                <a:uLnTx/>
                <a:uFillTx/>
                <a:latin typeface="Arial" panose="020B0604020202020204" pitchFamily="34" charset="0"/>
                <a:cs typeface="Arial" panose="020B0604020202020204" pitchFamily="34" charset="0"/>
              </a:rPr>
              <a:t>®</a:t>
            </a:r>
            <a:endParaRPr kumimoji="0" lang="en-US"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algn="just" defTabSz="457200" rtl="0" eaLnBrk="1" fontAlgn="base" latinLnBrk="0" hangingPunct="1">
              <a:lnSpc>
                <a:spcPct val="100000"/>
              </a:lnSpc>
              <a:spcBef>
                <a:spcPct val="0"/>
              </a:spcBef>
              <a:spcAft>
                <a:spcPts val="6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National Life Group is a trade name of National Life Insurance Company, Montpelier, VT, Life Insurance Company of the Southwest (LSW), Addison, TX and their affiliates. Each company of NL Group is solely responsible for its own financial condition and contractual obligations. LSW is not an authorized insurer in New York and does not conduct insurance business in New York.</a:t>
            </a:r>
          </a:p>
        </p:txBody>
      </p:sp>
      <p:sp>
        <p:nvSpPr>
          <p:cNvPr id="12" name="Title 1"/>
          <p:cNvSpPr>
            <a:spLocks noGrp="1"/>
          </p:cNvSpPr>
          <p:nvPr>
            <p:ph type="ctrTitle" hasCustomPrompt="1"/>
            <p:custDataLst>
              <p:tags r:id="rId6"/>
            </p:custDataLst>
          </p:nvPr>
        </p:nvSpPr>
        <p:spPr>
          <a:xfrm>
            <a:off x="1971715" y="3191178"/>
            <a:ext cx="7172284" cy="1569660"/>
          </a:xfrm>
          <a:solidFill>
            <a:srgbClr val="3D9B35">
              <a:alpha val="65882"/>
            </a:srgbClr>
          </a:solidFill>
        </p:spPr>
        <p:txBody>
          <a:bodyPr vert="horz" wrap="none" lIns="91440" tIns="45720" rIns="548640" bIns="45720" rtlCol="0" anchor="t">
            <a:spAutoFit/>
          </a:bodyPr>
          <a:lstStyle>
            <a:lvl1pPr>
              <a:defRPr lang="en-US" sz="4800"/>
            </a:lvl1pPr>
          </a:lstStyle>
          <a:p>
            <a:pPr lvl="0" algn="r">
              <a:lnSpc>
                <a:spcPct val="100000"/>
              </a:lnSpc>
            </a:pPr>
            <a:r>
              <a:rPr lang="en-US"/>
              <a:t>CLICK TO EDIT</a:t>
            </a:r>
            <a:br>
              <a:rPr lang="en-US"/>
            </a:br>
            <a:r>
              <a:rPr lang="en-US"/>
              <a:t>MASTER TITLE STYLE</a:t>
            </a:r>
          </a:p>
        </p:txBody>
      </p:sp>
    </p:spTree>
    <p:extLst>
      <p:ext uri="{BB962C8B-B14F-4D97-AF65-F5344CB8AC3E}">
        <p14:creationId xmlns:p14="http://schemas.microsoft.com/office/powerpoint/2010/main" val="3303621547"/>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6" name="Picture 5"/>
          <p:cNvPicPr>
            <a:picLocks noChangeAspect="1"/>
          </p:cNvPicPr>
          <p:nvPr userDrawn="1">
            <p:custDataLst>
              <p:tags r:id="rId1"/>
            </p:custDataLst>
          </p:nvPr>
        </p:nvPicPr>
        <p:blipFill>
          <a:blip r:embed="rId8">
            <a:extLst>
              <a:ext uri="{28A0092B-C50C-407E-A947-70E740481C1C}">
                <a14:useLocalDpi xmlns:a14="http://schemas.microsoft.com/office/drawing/2010/main"/>
              </a:ext>
            </a:extLst>
          </a:blip>
          <a:stretch>
            <a:fillRect/>
          </a:stretch>
        </p:blipFill>
        <p:spPr>
          <a:xfrm>
            <a:off x="1588" y="0"/>
            <a:ext cx="9144000" cy="6858000"/>
          </a:xfrm>
          <a:prstGeom prst="rect">
            <a:avLst/>
          </a:prstGeom>
        </p:spPr>
      </p:pic>
      <p:sp>
        <p:nvSpPr>
          <p:cNvPr id="9" name="Rectangle 8"/>
          <p:cNvSpPr/>
          <p:nvPr userDrawn="1">
            <p:custDataLst>
              <p:tags r:id="rId2"/>
            </p:custDataLst>
          </p:nvPr>
        </p:nvSpPr>
        <p:spPr>
          <a:xfrm>
            <a:off x="1588" y="2432837"/>
            <a:ext cx="9144000" cy="4425163"/>
          </a:xfrm>
          <a:prstGeom prst="rect">
            <a:avLst/>
          </a:prstGeom>
          <a:gradFill flip="none" rotWithShape="1">
            <a:gsLst>
              <a:gs pos="0">
                <a:schemeClr val="tx1">
                  <a:alpha val="50000"/>
                </a:schemeClr>
              </a:gs>
              <a:gs pos="100000">
                <a:schemeClr val="tx1">
                  <a:tint val="23500"/>
                  <a:satMod val="160000"/>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8" name="Rectangle 7"/>
          <p:cNvSpPr/>
          <p:nvPr userDrawn="1">
            <p:custDataLst>
              <p:tags r:id="rId3"/>
            </p:custDataLst>
          </p:nvPr>
        </p:nvSpPr>
        <p:spPr>
          <a:xfrm>
            <a:off x="-1" y="597891"/>
            <a:ext cx="4572001" cy="1834946"/>
          </a:xfrm>
          <a:prstGeom prst="rect">
            <a:avLst/>
          </a:prstGeom>
          <a:solidFill>
            <a:srgbClr val="3D9B35">
              <a:alpha val="8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11" name="Picture 6" descr="NLGWhite.png"/>
          <p:cNvPicPr>
            <a:picLocks noChangeAspect="1"/>
          </p:cNvPicPr>
          <p:nvPr userDrawn="1">
            <p:custDataLst>
              <p:tags r:id="rId4"/>
            </p:custDataLst>
          </p:nvPr>
        </p:nvPicPr>
        <p:blipFill>
          <a:blip r:embed="rId9"/>
          <a:stretch>
            <a:fillRect/>
          </a:stretch>
        </p:blipFill>
        <p:spPr bwMode="auto">
          <a:xfrm>
            <a:off x="923852" y="857704"/>
            <a:ext cx="3423418" cy="1346315"/>
          </a:xfrm>
          <a:prstGeom prst="rect">
            <a:avLst/>
          </a:prstGeom>
          <a:noFill/>
          <a:ln w="9525">
            <a:noFill/>
            <a:miter lim="800000"/>
          </a:ln>
        </p:spPr>
      </p:pic>
      <p:sp>
        <p:nvSpPr>
          <p:cNvPr id="10" name="TextBox 9"/>
          <p:cNvSpPr txBox="1"/>
          <p:nvPr userDrawn="1">
            <p:custDataLst>
              <p:tags r:id="rId5"/>
            </p:custDataLst>
          </p:nvPr>
        </p:nvSpPr>
        <p:spPr>
          <a:xfrm>
            <a:off x="214836" y="5416987"/>
            <a:ext cx="8387268" cy="784830"/>
          </a:xfrm>
          <a:prstGeom prst="rect">
            <a:avLst/>
          </a:prstGeom>
          <a:noFill/>
        </p:spPr>
        <p:txBody>
          <a:bodyPr wrap="square">
            <a:spAutoFit/>
          </a:bodyPr>
          <a:lstStyle>
            <a:defPPr>
              <a:defRPr lang="en-US"/>
            </a:defPPr>
          </a:lstStyle>
          <a:p>
            <a:pPr marL="0" marR="0" lvl="0" indent="0" algn="just" defTabSz="457200" rtl="0" eaLnBrk="1" fontAlgn="base" latinLnBrk="0" hangingPunct="1">
              <a:lnSpc>
                <a:spcPct val="100000"/>
              </a:lnSpc>
              <a:spcBef>
                <a:spcPct val="0"/>
              </a:spcBef>
              <a:spcAft>
                <a:spcPts val="600"/>
              </a:spcAft>
              <a:buClrTx/>
              <a:buSzTx/>
              <a:buFontTx/>
              <a:buNone/>
              <a:tabLst/>
              <a:defRPr/>
            </a:pP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National Life Insurance Company</a:t>
            </a:r>
            <a:r>
              <a:rPr kumimoji="0" lang="en-US" sz="1000" b="1" i="0" u="none" strike="noStrike" kern="1200" cap="none" spc="0" normalizeH="0" baseline="30000" noProof="0">
                <a:ln>
                  <a:noFill/>
                </a:ln>
                <a:solidFill>
                  <a:srgbClr val="FFFFFF"/>
                </a:solidFill>
                <a:effectLst/>
                <a:uLnTx/>
                <a:uFillTx/>
                <a:latin typeface="Arial" panose="020B0604020202020204" pitchFamily="34" charset="0"/>
                <a:cs typeface="Arial" panose="020B0604020202020204" pitchFamily="34" charset="0"/>
              </a:rPr>
              <a:t>®</a:t>
            </a:r>
            <a:r>
              <a:rPr kumimoji="0" lang="en-US" sz="1000" b="1"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 | Life Insurance Company of the Southwest</a:t>
            </a:r>
            <a:r>
              <a:rPr kumimoji="0" lang="en-US" sz="1000" b="1" i="0" u="none" strike="noStrike" kern="1200" cap="none" spc="0" normalizeH="0" baseline="30000" noProof="0">
                <a:ln>
                  <a:noFill/>
                </a:ln>
                <a:solidFill>
                  <a:srgbClr val="FFFFFF"/>
                </a:solidFill>
                <a:effectLst/>
                <a:uLnTx/>
                <a:uFillTx/>
                <a:latin typeface="Arial" panose="020B0604020202020204" pitchFamily="34" charset="0"/>
                <a:cs typeface="Arial" panose="020B0604020202020204" pitchFamily="34" charset="0"/>
              </a:rPr>
              <a:t>®</a:t>
            </a:r>
            <a:endParaRPr kumimoji="0" lang="en-US" sz="12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endParaRPr>
          </a:p>
          <a:p>
            <a:pPr marL="0" marR="0" lvl="0" indent="0" algn="just" defTabSz="457200" rtl="0" eaLnBrk="1" fontAlgn="base" latinLnBrk="0" hangingPunct="1">
              <a:lnSpc>
                <a:spcPct val="100000"/>
              </a:lnSpc>
              <a:spcBef>
                <a:spcPct val="0"/>
              </a:spcBef>
              <a:spcAft>
                <a:spcPts val="6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Arial" panose="020B0604020202020204" pitchFamily="34" charset="0"/>
                <a:cs typeface="Arial" panose="020B0604020202020204" pitchFamily="34" charset="0"/>
              </a:rPr>
              <a:t>National Life Group is a trade name of National Life Insurance Company, Montpelier, VT, Life Insurance Company of the Southwest (LSW), Addison, TX and their affiliates. Each company of NL Group is solely responsible for its own financial condition and contractual obligations. LSW is not an authorized insurer in New York and does not conduct insurance business in New York.</a:t>
            </a:r>
          </a:p>
        </p:txBody>
      </p:sp>
      <p:sp>
        <p:nvSpPr>
          <p:cNvPr id="12" name="Title 1"/>
          <p:cNvSpPr>
            <a:spLocks noGrp="1"/>
          </p:cNvSpPr>
          <p:nvPr>
            <p:ph type="ctrTitle" hasCustomPrompt="1"/>
            <p:custDataLst>
              <p:tags r:id="rId6"/>
            </p:custDataLst>
          </p:nvPr>
        </p:nvSpPr>
        <p:spPr>
          <a:xfrm>
            <a:off x="1971715" y="3191178"/>
            <a:ext cx="7172284" cy="1569660"/>
          </a:xfrm>
          <a:solidFill>
            <a:srgbClr val="3D9B35">
              <a:alpha val="65882"/>
            </a:srgbClr>
          </a:solidFill>
        </p:spPr>
        <p:txBody>
          <a:bodyPr vert="horz" wrap="none" lIns="91440" tIns="45720" rIns="548640" bIns="45720" rtlCol="0" anchor="t">
            <a:spAutoFit/>
          </a:bodyPr>
          <a:lstStyle>
            <a:lvl1pPr>
              <a:defRPr lang="en-US" sz="4800"/>
            </a:lvl1pPr>
          </a:lstStyle>
          <a:p>
            <a:pPr lvl="0" algn="r">
              <a:lnSpc>
                <a:spcPct val="100000"/>
              </a:lnSpc>
            </a:pPr>
            <a:r>
              <a:rPr lang="en-US"/>
              <a:t>CLICK TO EDIT</a:t>
            </a:r>
            <a:br>
              <a:rPr lang="en-US"/>
            </a:br>
            <a:r>
              <a:rPr lang="en-US"/>
              <a:t>MASTER TITLE STYLE</a:t>
            </a:r>
          </a:p>
        </p:txBody>
      </p:sp>
    </p:spTree>
    <p:extLst>
      <p:ext uri="{BB962C8B-B14F-4D97-AF65-F5344CB8AC3E}">
        <p14:creationId xmlns:p14="http://schemas.microsoft.com/office/powerpoint/2010/main" val="523500828"/>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p>
            <a:r>
              <a:rPr lang="en-US"/>
              <a:t>CLICK TO EDIT MASTER TITLE STYLE</a:t>
            </a:r>
          </a:p>
        </p:txBody>
      </p:sp>
      <p:sp>
        <p:nvSpPr>
          <p:cNvPr id="3" name="Content Placeholder 2"/>
          <p:cNvSpPr>
            <a:spLocks noGrp="1"/>
          </p:cNvSpPr>
          <p:nvPr>
            <p:ph idx="1"/>
            <p:custDataLst>
              <p:tags r:id="rId2"/>
            </p:custDataLst>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custDataLst>
              <p:tags r:id="rId3"/>
            </p:custDataLst>
          </p:nvPr>
        </p:nvSpPr>
        <p:spPr/>
        <p:txBody>
          <a:bodyPr/>
          <a:lstStyle/>
          <a:p>
            <a:pPr marL="0" marR="0" lvl="0" indent="0" algn="l" defTabSz="914400" rtl="0" eaLnBrk="1" fontAlgn="base" latinLnBrk="0" hangingPunct="0">
              <a:lnSpc>
                <a:spcPct val="100000"/>
              </a:lnSpc>
              <a:spcBef>
                <a:spcPct val="0"/>
              </a:spcBef>
              <a:spcAft>
                <a:spcPct val="0"/>
              </a:spcAft>
              <a:buClrTx/>
              <a:buSzTx/>
              <a:buFontTx/>
              <a:buNone/>
              <a:tabLst/>
              <a:defRPr/>
            </a:pPr>
            <a:fld id="{9F495958-F516-439A-814A-D2DC1CC7FCCF}" type="slidenum">
              <a:rPr kumimoji="0" lang="en-US" sz="1200" b="0" i="0" u="none" strike="noStrike" kern="1200" cap="none" spc="0" normalizeH="0" baseline="0" noProof="0" smtClean="0">
                <a:ln>
                  <a:noFill/>
                </a:ln>
                <a:solidFill>
                  <a:srgbClr val="3D9B35"/>
                </a:solidFill>
                <a:effectLst/>
                <a:uLnTx/>
                <a:uFillTx/>
                <a:latin typeface="Arial" panose="020B0604020202020204" pitchFamily="34" charset="0"/>
                <a:cs typeface="Arial" panose="020B0604020202020204" pitchFamily="34" charset="0"/>
              </a:rPr>
              <a:pPr marL="0" marR="0" lvl="0" indent="0" algn="l" defTabSz="914400" rtl="0" eaLnBrk="1"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3D9B35"/>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31052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p>
            <a:r>
              <a:rPr lang="en-US"/>
              <a:t>CLICK TO EDIT MASTER TITLE STYLE</a:t>
            </a:r>
          </a:p>
        </p:txBody>
      </p:sp>
      <p:sp>
        <p:nvSpPr>
          <p:cNvPr id="3" name="Content Placeholder 2"/>
          <p:cNvSpPr>
            <a:spLocks noGrp="1"/>
          </p:cNvSpPr>
          <p:nvPr>
            <p:ph idx="1"/>
            <p:custDataLst>
              <p:tags r:id="rId2"/>
            </p:custDataLst>
          </p:nvPr>
        </p:nvSpPr>
        <p:spPr>
          <a:xfrm>
            <a:off x="228600" y="1447801"/>
            <a:ext cx="5456583" cy="453096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custDataLst>
              <p:tags r:id="rId3"/>
            </p:custDataLst>
          </p:nvPr>
        </p:nvSpPr>
        <p:spPr/>
        <p:txBody>
          <a:bodyPr/>
          <a:lstStyle/>
          <a:p>
            <a:pPr marL="0" marR="0" lvl="0" indent="0" algn="l" defTabSz="914400" rtl="0" eaLnBrk="1" fontAlgn="base" latinLnBrk="0" hangingPunct="0">
              <a:lnSpc>
                <a:spcPct val="100000"/>
              </a:lnSpc>
              <a:spcBef>
                <a:spcPct val="0"/>
              </a:spcBef>
              <a:spcAft>
                <a:spcPct val="0"/>
              </a:spcAft>
              <a:buClrTx/>
              <a:buSzTx/>
              <a:buFontTx/>
              <a:buNone/>
              <a:tabLst/>
              <a:defRPr/>
            </a:pPr>
            <a:fld id="{9F495958-F516-439A-814A-D2DC1CC7FCCF}" type="slidenum">
              <a:rPr kumimoji="0" lang="en-US" sz="1200" b="0" i="0" u="none" strike="noStrike" kern="1200" cap="none" spc="0" normalizeH="0" baseline="0" noProof="0" smtClean="0">
                <a:ln>
                  <a:noFill/>
                </a:ln>
                <a:solidFill>
                  <a:srgbClr val="3D9B35"/>
                </a:solidFill>
                <a:effectLst/>
                <a:uLnTx/>
                <a:uFillTx/>
                <a:latin typeface="Arial" panose="020B0604020202020204" pitchFamily="34" charset="0"/>
                <a:cs typeface="Arial" panose="020B0604020202020204" pitchFamily="34" charset="0"/>
              </a:rPr>
              <a:pPr marL="0" marR="0" lvl="0" indent="0" algn="l" defTabSz="914400" rtl="0" eaLnBrk="1"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3D9B35"/>
              </a:solidFill>
              <a:effectLst/>
              <a:uLnTx/>
              <a:uFillTx/>
              <a:latin typeface="Arial" panose="020B0604020202020204" pitchFamily="34" charset="0"/>
              <a:cs typeface="Arial" panose="020B0604020202020204" pitchFamily="34" charset="0"/>
            </a:endParaRPr>
          </a:p>
        </p:txBody>
      </p:sp>
      <p:sp>
        <p:nvSpPr>
          <p:cNvPr id="5" name="Picture Placeholder 4"/>
          <p:cNvSpPr>
            <a:spLocks noGrp="1"/>
          </p:cNvSpPr>
          <p:nvPr>
            <p:ph type="pic" sz="quarter" idx="13"/>
            <p:custDataLst>
              <p:tags r:id="rId4"/>
            </p:custDataLst>
          </p:nvPr>
        </p:nvSpPr>
        <p:spPr>
          <a:xfrm>
            <a:off x="5910470" y="1318591"/>
            <a:ext cx="3233530" cy="5539409"/>
          </a:xfrm>
        </p:spPr>
        <p:txBody>
          <a:bodyPr/>
          <a:lstStyle/>
          <a:p>
            <a:endParaRPr lang="en-US"/>
          </a:p>
        </p:txBody>
      </p:sp>
    </p:spTree>
    <p:extLst>
      <p:ext uri="{BB962C8B-B14F-4D97-AF65-F5344CB8AC3E}">
        <p14:creationId xmlns:p14="http://schemas.microsoft.com/office/powerpoint/2010/main" val="95145049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2" presetClass="entr" presetSubtype="4" decel="100000" fill="hold" grpId="0" nodeType="withEffect">
                                  <p:stCondLst>
                                    <p:cond delay="2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custDataLst>
              <p:tags r:id="rId1"/>
            </p:custDataLst>
          </p:nvPr>
        </p:nvSpPr>
        <p:spPr/>
        <p:txBody>
          <a:bodyPr/>
          <a:lstStyle/>
          <a:p>
            <a:r>
              <a:rPr lang="en-US"/>
              <a:t>CLICK TO EDIT MASTER TITLE STYLE</a:t>
            </a:r>
          </a:p>
        </p:txBody>
      </p:sp>
      <p:sp>
        <p:nvSpPr>
          <p:cNvPr id="6" name="Slide Number Placeholder 5"/>
          <p:cNvSpPr>
            <a:spLocks noGrp="1"/>
          </p:cNvSpPr>
          <p:nvPr>
            <p:ph type="sldNum" sz="quarter" idx="12"/>
            <p:custDataLst>
              <p:tags r:id="rId2"/>
            </p:custDataLst>
          </p:nvPr>
        </p:nvSpPr>
        <p:spPr/>
        <p:txBody>
          <a:bodyPr/>
          <a:lstStyle/>
          <a:p>
            <a:pPr marL="0" marR="0" lvl="0" indent="0" algn="l" defTabSz="914400" rtl="0" eaLnBrk="1" fontAlgn="base" latinLnBrk="0" hangingPunct="0">
              <a:lnSpc>
                <a:spcPct val="100000"/>
              </a:lnSpc>
              <a:spcBef>
                <a:spcPct val="0"/>
              </a:spcBef>
              <a:spcAft>
                <a:spcPct val="0"/>
              </a:spcAft>
              <a:buClrTx/>
              <a:buSzTx/>
              <a:buFontTx/>
              <a:buNone/>
              <a:tabLst/>
              <a:defRPr/>
            </a:pPr>
            <a:fld id="{9F495958-F516-439A-814A-D2DC1CC7FCCF}" type="slidenum">
              <a:rPr kumimoji="0" lang="en-US" sz="1200" b="0" i="0" u="none" strike="noStrike" kern="1200" cap="none" spc="0" normalizeH="0" baseline="0" noProof="0" smtClean="0">
                <a:ln>
                  <a:noFill/>
                </a:ln>
                <a:solidFill>
                  <a:srgbClr val="3D9B35"/>
                </a:solidFill>
                <a:effectLst/>
                <a:uLnTx/>
                <a:uFillTx/>
                <a:latin typeface="Arial" panose="020B0604020202020204" pitchFamily="34" charset="0"/>
                <a:cs typeface="Arial" panose="020B0604020202020204" pitchFamily="34" charset="0"/>
              </a:rPr>
              <a:pPr marL="0" marR="0" lvl="0" indent="0" algn="l" defTabSz="914400" rtl="0" eaLnBrk="1"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3D9B35"/>
              </a:solidFill>
              <a:effectLst/>
              <a:uLnTx/>
              <a:uFillTx/>
              <a:latin typeface="Arial" panose="020B0604020202020204" pitchFamily="34" charset="0"/>
              <a:cs typeface="Arial" panose="020B0604020202020204" pitchFamily="34" charset="0"/>
            </a:endParaRPr>
          </a:p>
        </p:txBody>
      </p:sp>
      <p:sp>
        <p:nvSpPr>
          <p:cNvPr id="5" name="Picture Placeholder 4"/>
          <p:cNvSpPr>
            <a:spLocks noGrp="1"/>
          </p:cNvSpPr>
          <p:nvPr>
            <p:ph type="pic" sz="quarter" idx="13"/>
            <p:custDataLst>
              <p:tags r:id="rId3"/>
            </p:custDataLst>
          </p:nvPr>
        </p:nvSpPr>
        <p:spPr>
          <a:xfrm>
            <a:off x="0" y="1318592"/>
            <a:ext cx="9144000" cy="4850296"/>
          </a:xfrm>
        </p:spPr>
        <p:txBody>
          <a:bodyPr/>
          <a:lstStyle/>
          <a:p>
            <a:endParaRPr lang="en-US"/>
          </a:p>
        </p:txBody>
      </p:sp>
    </p:spTree>
    <p:extLst>
      <p:ext uri="{BB962C8B-B14F-4D97-AF65-F5344CB8AC3E}">
        <p14:creationId xmlns:p14="http://schemas.microsoft.com/office/powerpoint/2010/main" val="19581989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68.xml"/><Relationship Id="rId7" Type="http://schemas.openxmlformats.org/officeDocument/2006/relationships/slideLayout" Target="../slideLayouts/slideLayout72.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5" Type="http://schemas.openxmlformats.org/officeDocument/2006/relationships/slideLayout" Target="../slideLayouts/slideLayout70.xml"/><Relationship Id="rId4" Type="http://schemas.openxmlformats.org/officeDocument/2006/relationships/slideLayout" Target="../slideLayouts/slideLayout6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0.xml"/><Relationship Id="rId3" Type="http://schemas.openxmlformats.org/officeDocument/2006/relationships/slideLayout" Target="../slideLayouts/slideLayout75.xml"/><Relationship Id="rId7" Type="http://schemas.openxmlformats.org/officeDocument/2006/relationships/slideLayout" Target="../slideLayouts/slideLayout79.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5" Type="http://schemas.openxmlformats.org/officeDocument/2006/relationships/slideLayout" Target="../slideLayouts/slideLayout77.xml"/><Relationship Id="rId10" Type="http://schemas.openxmlformats.org/officeDocument/2006/relationships/theme" Target="../theme/theme11.xml"/><Relationship Id="rId4" Type="http://schemas.openxmlformats.org/officeDocument/2006/relationships/slideLayout" Target="../slideLayouts/slideLayout76.xml"/><Relationship Id="rId9" Type="http://schemas.openxmlformats.org/officeDocument/2006/relationships/slideLayout" Target="../slideLayouts/slideLayout8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theme" Target="../theme/theme1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tags" Target="../tags/tag43.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13.xml"/><Relationship Id="rId17" Type="http://schemas.openxmlformats.org/officeDocument/2006/relationships/tags" Target="../tags/tag47.xml"/><Relationship Id="rId2" Type="http://schemas.openxmlformats.org/officeDocument/2006/relationships/slideLayout" Target="../slideLayouts/slideLayout93.xml"/><Relationship Id="rId16" Type="http://schemas.openxmlformats.org/officeDocument/2006/relationships/tags" Target="../tags/tag46.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tags" Target="../tags/tag45.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tags" Target="../tags/tag44.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4.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24.xml"/><Relationship Id="rId7" Type="http://schemas.openxmlformats.org/officeDocument/2006/relationships/slideLayout" Target="../slideLayouts/slideLayout28.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theme" Target="../theme/theme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8.xml"/><Relationship Id="rId3" Type="http://schemas.openxmlformats.org/officeDocument/2006/relationships/slideLayout" Target="../slideLayouts/slideLayout43.xml"/><Relationship Id="rId7" Type="http://schemas.openxmlformats.org/officeDocument/2006/relationships/slideLayout" Target="../slideLayouts/slideLayout47.xml"/><Relationship Id="rId12" Type="http://schemas.openxmlformats.org/officeDocument/2006/relationships/theme" Target="../theme/theme7.xml"/><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5" Type="http://schemas.openxmlformats.org/officeDocument/2006/relationships/slideLayout" Target="../slideLayouts/slideLayout45.xml"/><Relationship Id="rId10" Type="http://schemas.openxmlformats.org/officeDocument/2006/relationships/slideLayout" Target="../slideLayouts/slideLayout50.xml"/><Relationship Id="rId4" Type="http://schemas.openxmlformats.org/officeDocument/2006/relationships/slideLayout" Target="../slideLayouts/slideLayout44.xml"/><Relationship Id="rId9" Type="http://schemas.openxmlformats.org/officeDocument/2006/relationships/slideLayout" Target="../slideLayouts/slideLayout49.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54.xml"/><Relationship Id="rId7" Type="http://schemas.openxmlformats.org/officeDocument/2006/relationships/slideLayout" Target="../slideLayouts/slideLayout58.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_rels/slideMaster9.xml.rels><?xml version="1.0" encoding="UTF-8" standalone="yes"?>
<Relationships xmlns="http://schemas.openxmlformats.org/package/2006/relationships"><Relationship Id="rId8" Type="http://schemas.openxmlformats.org/officeDocument/2006/relationships/theme" Target="../theme/theme9.xml"/><Relationship Id="rId13" Type="http://schemas.openxmlformats.org/officeDocument/2006/relationships/tags" Target="../tags/tag10.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ags" Target="../tags/tag9.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tags" Target="../tags/tag8.xml"/><Relationship Id="rId5" Type="http://schemas.openxmlformats.org/officeDocument/2006/relationships/slideLayout" Target="../slideLayouts/slideLayout63.xml"/><Relationship Id="rId10" Type="http://schemas.openxmlformats.org/officeDocument/2006/relationships/tags" Target="../tags/tag7.xml"/><Relationship Id="rId4" Type="http://schemas.openxmlformats.org/officeDocument/2006/relationships/slideLayout" Target="../slideLayouts/slideLayout62.xml"/><Relationship Id="rId9"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314"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5125794"/>
      </p:ext>
    </p:extLst>
  </p:cSld>
  <p:clrMap bg1="lt1" tx1="dk1" bg2="lt2" tx2="dk2" accent1="accent1" accent2="accent2" accent3="accent3" accent4="accent4" accent5="accent5" accent6="accent6" hlink="hlink" folHlink="folHlink"/>
  <p:sldLayoutIdLst>
    <p:sldLayoutId id="2147483744" r:id="rId1"/>
    <p:sldLayoutId id="2147483745" r:id="rId2"/>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2"/>
            <a:ext cx="9143999" cy="1355463"/>
          </a:xfrm>
          <a:prstGeom prst="rect">
            <a:avLst/>
          </a:prstGeom>
          <a:solidFill>
            <a:schemeClr val="tx2"/>
          </a:solidFill>
        </p:spPr>
        <p:txBody>
          <a:bodyPr vert="horz" lIns="457200" tIns="182880" rIns="182880" bIns="182880" rtlCol="0" anchor="b" anchorCtr="0">
            <a:normAutofit/>
          </a:bodyPr>
          <a:lstStyle/>
          <a:p>
            <a:r>
              <a:rPr lang="en-US"/>
              <a:t>Click to edit Master title style</a:t>
            </a:r>
            <a:endParaRPr lang="en-US" dirty="0"/>
          </a:p>
        </p:txBody>
      </p:sp>
      <p:sp>
        <p:nvSpPr>
          <p:cNvPr id="3" name="Text Placeholder 2"/>
          <p:cNvSpPr>
            <a:spLocks noGrp="1"/>
          </p:cNvSpPr>
          <p:nvPr>
            <p:ph type="body" idx="1"/>
          </p:nvPr>
        </p:nvSpPr>
        <p:spPr>
          <a:xfrm>
            <a:off x="435429" y="1691423"/>
            <a:ext cx="8229599" cy="4391706"/>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sp>
        <p:nvSpPr>
          <p:cNvPr id="10" name="Date Placeholder 3"/>
          <p:cNvSpPr txBox="1">
            <a:spLocks/>
          </p:cNvSpPr>
          <p:nvPr/>
        </p:nvSpPr>
        <p:spPr>
          <a:xfrm>
            <a:off x="6607628" y="6486976"/>
            <a:ext cx="2057400" cy="103875"/>
          </a:xfrm>
          <a:prstGeom prst="rect">
            <a:avLst/>
          </a:prstGeom>
        </p:spPr>
        <p:txBody>
          <a:bodyPr vert="horz" lIns="0" tIns="0" rIns="0" bIns="0" rtlCol="0" anchor="ctr">
            <a:spAutoFit/>
          </a:bodyPr>
          <a:lstStyle>
            <a:defPPr>
              <a:defRPr lang="en-US"/>
            </a:defPPr>
            <a:lvl1pPr marL="0" algn="l" defTabSz="914400" rtl="0" eaLnBrk="1" latinLnBrk="0" hangingPunct="1">
              <a:defRPr sz="900" kern="1200">
                <a:solidFill>
                  <a:schemeClr val="bg1">
                    <a:lumMod val="60000"/>
                    <a:lumOff val="40000"/>
                  </a:schemeClr>
                </a:solidFill>
                <a:latin typeface="Open Sans" charset="0"/>
                <a:ea typeface="Open Sans" charset="0"/>
                <a:cs typeface="Open San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675" b="0" i="0" u="none" strike="noStrike" kern="1200" cap="none" spc="0" normalizeH="0" baseline="0" noProof="0" dirty="0">
                <a:ln>
                  <a:noFill/>
                </a:ln>
                <a:solidFill>
                  <a:srgbClr val="898B8E">
                    <a:lumMod val="60000"/>
                    <a:lumOff val="40000"/>
                  </a:srgbClr>
                </a:solidFill>
                <a:effectLst/>
                <a:uLnTx/>
                <a:uFillTx/>
                <a:latin typeface="Open Sans" charset="0"/>
              </a:rPr>
              <a:t>Copyright © 2017, National Life Group</a:t>
            </a:r>
          </a:p>
        </p:txBody>
      </p:sp>
      <p:sp>
        <p:nvSpPr>
          <p:cNvPr id="11" name="Date Placeholder 3"/>
          <p:cNvSpPr txBox="1">
            <a:spLocks/>
          </p:cNvSpPr>
          <p:nvPr/>
        </p:nvSpPr>
        <p:spPr>
          <a:xfrm>
            <a:off x="435428" y="6458121"/>
            <a:ext cx="2057400" cy="123111"/>
          </a:xfrm>
          <a:prstGeom prst="rect">
            <a:avLst/>
          </a:prstGeom>
        </p:spPr>
        <p:txBody>
          <a:bodyPr vert="horz" lIns="0" tIns="0" rIns="0" bIns="0" rtlCol="0" anchor="ctr">
            <a:spAutoFit/>
          </a:bodyPr>
          <a:lstStyle>
            <a:defPPr>
              <a:defRPr lang="en-US"/>
            </a:defPPr>
            <a:lvl1pPr marL="0" algn="l" defTabSz="914400" rtl="0" eaLnBrk="1" latinLnBrk="0" hangingPunct="1">
              <a:defRPr sz="900" kern="1200">
                <a:solidFill>
                  <a:schemeClr val="bg1">
                    <a:lumMod val="60000"/>
                    <a:lumOff val="40000"/>
                  </a:schemeClr>
                </a:solidFill>
                <a:latin typeface="Open Sans" charset="0"/>
                <a:ea typeface="Open Sans" charset="0"/>
                <a:cs typeface="Open San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BC8B3F8D-6BE5-3F40-AA04-4D27AD94F611}" type="slidenum">
              <a:rPr kumimoji="0" lang="en-US" sz="800" b="0" i="0" u="none" strike="noStrike" kern="1200" cap="none" spc="0" normalizeH="0" baseline="0" noProof="0" smtClean="0">
                <a:ln>
                  <a:noFill/>
                </a:ln>
                <a:solidFill>
                  <a:srgbClr val="898B8E">
                    <a:lumMod val="60000"/>
                    <a:lumOff val="40000"/>
                  </a:srgbClr>
                </a:solidFill>
                <a:effectLst/>
                <a:uLnTx/>
                <a:uFillTx/>
                <a:latin typeface="Open Sans" charset="0"/>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dirty="0">
              <a:ln>
                <a:noFill/>
              </a:ln>
              <a:solidFill>
                <a:srgbClr val="898B8E">
                  <a:lumMod val="60000"/>
                  <a:lumOff val="40000"/>
                </a:srgbClr>
              </a:solidFill>
              <a:effectLst/>
              <a:uLnTx/>
              <a:uFillTx/>
              <a:latin typeface="Open Sans" charset="0"/>
            </a:endParaRPr>
          </a:p>
        </p:txBody>
      </p:sp>
      <p:sp>
        <p:nvSpPr>
          <p:cNvPr id="12" name="Footer Placeholder 4"/>
          <p:cNvSpPr txBox="1">
            <a:spLocks/>
          </p:cNvSpPr>
          <p:nvPr/>
        </p:nvSpPr>
        <p:spPr>
          <a:xfrm>
            <a:off x="2776818" y="6419649"/>
            <a:ext cx="3590364" cy="161583"/>
          </a:xfrm>
          <a:prstGeom prst="rect">
            <a:avLst/>
          </a:prstGeom>
        </p:spPr>
        <p:txBody>
          <a:bodyPr vert="horz" lIns="0" tIns="0" rIns="0" bIns="0" rtlCol="0" anchor="ctr">
            <a:spAutoFit/>
          </a:bodyPr>
          <a:lstStyle>
            <a:defPPr>
              <a:defRPr lang="en-US"/>
            </a:defPPr>
            <a:lvl1pPr marL="0" algn="ctr" defTabSz="914400" rtl="0" eaLnBrk="1" latinLnBrk="0" hangingPunct="1">
              <a:defRPr sz="1400" b="1" i="0" kern="1200">
                <a:solidFill>
                  <a:schemeClr val="bg1">
                    <a:lumMod val="60000"/>
                    <a:lumOff val="40000"/>
                  </a:schemeClr>
                </a:solidFill>
                <a:latin typeface="Open Sans" charset="0"/>
                <a:ea typeface="Open Sans" charset="0"/>
                <a:cs typeface="Open San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898B8E">
                    <a:lumMod val="60000"/>
                    <a:lumOff val="40000"/>
                  </a:srgbClr>
                </a:solidFill>
                <a:effectLst/>
                <a:uLnTx/>
                <a:uFillTx/>
                <a:latin typeface="Open Sans" charset="0"/>
              </a:rPr>
              <a:t>For Agent Use Only – Not For Use With The Public</a:t>
            </a:r>
          </a:p>
        </p:txBody>
      </p:sp>
      <p:cxnSp>
        <p:nvCxnSpPr>
          <p:cNvPr id="8" name="Straight Connector 7"/>
          <p:cNvCxnSpPr/>
          <p:nvPr/>
        </p:nvCxnSpPr>
        <p:spPr>
          <a:xfrm>
            <a:off x="435428" y="6347206"/>
            <a:ext cx="8229600" cy="0"/>
          </a:xfrm>
          <a:prstGeom prst="line">
            <a:avLst/>
          </a:prstGeom>
          <a:ln>
            <a:solidFill>
              <a:srgbClr val="B9BBB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8455674"/>
      </p:ext>
    </p:extLst>
  </p:cSld>
  <p:clrMap bg1="lt1" tx1="dk1" bg2="lt2" tx2="dk2" accent1="accent1" accent2="accent2" accent3="accent3" accent4="accent4" accent5="accent5" accent6="accent6" hlink="hlink" folHlink="folHlink"/>
  <p:sldLayoutIdLst>
    <p:sldLayoutId id="2147484011" r:id="rId1"/>
    <p:sldLayoutId id="2147484012" r:id="rId2"/>
    <p:sldLayoutId id="2147484013" r:id="rId3"/>
    <p:sldLayoutId id="2147484014" r:id="rId4"/>
    <p:sldLayoutId id="2147484015" r:id="rId5"/>
    <p:sldLayoutId id="2147484016" r:id="rId6"/>
    <p:sldLayoutId id="2147484017" r:id="rId7"/>
  </p:sldLayoutIdLst>
  <p:hf hdr="0" ftr="0" dt="0"/>
  <p:txStyles>
    <p:titleStyle>
      <a:lvl1pPr marL="5954" indent="0" algn="l" defTabSz="685800" rtl="0" eaLnBrk="1" latinLnBrk="0" hangingPunct="1">
        <a:lnSpc>
          <a:spcPct val="90000"/>
        </a:lnSpc>
        <a:spcBef>
          <a:spcPct val="0"/>
        </a:spcBef>
        <a:buNone/>
        <a:tabLst/>
        <a:defRPr sz="3300" b="0" i="0" kern="1200">
          <a:solidFill>
            <a:schemeClr val="bg2"/>
          </a:solidFill>
          <a:latin typeface="+mj-lt"/>
          <a:ea typeface="Open Sans Semibold" charset="0"/>
          <a:cs typeface="Open Sans Semibold" charset="0"/>
        </a:defRPr>
      </a:lvl1pPr>
    </p:titleStyle>
    <p:bodyStyle>
      <a:lvl1pPr marL="0" indent="0" algn="l" defTabSz="685800" rtl="0" eaLnBrk="1" latinLnBrk="0" hangingPunct="1">
        <a:lnSpc>
          <a:spcPct val="90000"/>
        </a:lnSpc>
        <a:spcBef>
          <a:spcPts val="750"/>
        </a:spcBef>
        <a:buFont typeface="Arial"/>
        <a:buNone/>
        <a:defRPr sz="2100" kern="1200">
          <a:solidFill>
            <a:schemeClr val="tx1"/>
          </a:solidFill>
          <a:latin typeface="+mj-lt"/>
          <a:ea typeface="Open Sans" charset="0"/>
          <a:cs typeface="Open Sans" charset="0"/>
        </a:defRPr>
      </a:lvl1pPr>
      <a:lvl2pPr marL="514350" indent="-171450" algn="l" defTabSz="685800" rtl="0" eaLnBrk="1" latinLnBrk="0" hangingPunct="1">
        <a:lnSpc>
          <a:spcPct val="90000"/>
        </a:lnSpc>
        <a:spcBef>
          <a:spcPts val="375"/>
        </a:spcBef>
        <a:buClr>
          <a:schemeClr val="tx2"/>
        </a:buClr>
        <a:buFont typeface="Arial"/>
        <a:buChar char="•"/>
        <a:defRPr sz="1800" b="0" i="0" kern="1200">
          <a:solidFill>
            <a:schemeClr val="tx1"/>
          </a:solidFill>
          <a:latin typeface="+mj-lt"/>
          <a:ea typeface="Open Sans Light" charset="0"/>
          <a:cs typeface="Open Sans Light" charset="0"/>
        </a:defRPr>
      </a:lvl2pPr>
      <a:lvl3pPr marL="857250" indent="-171450" algn="l" defTabSz="685800" rtl="0" eaLnBrk="1" latinLnBrk="0" hangingPunct="1">
        <a:lnSpc>
          <a:spcPct val="90000"/>
        </a:lnSpc>
        <a:spcBef>
          <a:spcPts val="375"/>
        </a:spcBef>
        <a:buClr>
          <a:schemeClr val="tx2"/>
        </a:buClr>
        <a:buFont typeface=".AppleSystemUIFont" charset="-120"/>
        <a:buChar char="–"/>
        <a:defRPr sz="1500" b="0" i="0" kern="1200">
          <a:solidFill>
            <a:schemeClr val="tx1"/>
          </a:solidFill>
          <a:latin typeface="+mj-lt"/>
          <a:ea typeface="Open Sans Light" charset="0"/>
          <a:cs typeface="Open Sans Light" charset="0"/>
        </a:defRPr>
      </a:lvl3pPr>
      <a:lvl4pPr marL="1200150" indent="-171450" algn="l" defTabSz="685800" rtl="0" eaLnBrk="1" latinLnBrk="0" hangingPunct="1">
        <a:lnSpc>
          <a:spcPct val="90000"/>
        </a:lnSpc>
        <a:spcBef>
          <a:spcPts val="375"/>
        </a:spcBef>
        <a:buFont typeface="Arial"/>
        <a:buChar char="•"/>
        <a:defRPr sz="1350" b="0" i="0" kern="1200">
          <a:solidFill>
            <a:schemeClr val="tx1"/>
          </a:solidFill>
          <a:latin typeface="Open Sans Light" charset="0"/>
          <a:ea typeface="Open Sans Light" charset="0"/>
          <a:cs typeface="Open Sans Light" charset="0"/>
        </a:defRPr>
      </a:lvl4pPr>
      <a:lvl5pPr marL="1543050" indent="-171450" algn="l" defTabSz="685800" rtl="0" eaLnBrk="1" latinLnBrk="0" hangingPunct="1">
        <a:lnSpc>
          <a:spcPct val="90000"/>
        </a:lnSpc>
        <a:spcBef>
          <a:spcPts val="375"/>
        </a:spcBef>
        <a:buFont typeface="Arial"/>
        <a:buChar char="•"/>
        <a:defRPr sz="1350" b="0" i="0" kern="1200">
          <a:solidFill>
            <a:schemeClr val="tx1"/>
          </a:solidFill>
          <a:latin typeface="Open Sans Light" charset="0"/>
          <a:ea typeface="Open Sans Light" charset="0"/>
          <a:cs typeface="Open Sans Light" charset="0"/>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441595"/>
            <a:ext cx="9143999" cy="712118"/>
          </a:xfrm>
          <a:prstGeom prst="rect">
            <a:avLst/>
          </a:prstGeom>
          <a:solidFill>
            <a:schemeClr val="tx2"/>
          </a:solidFill>
        </p:spPr>
        <p:txBody>
          <a:bodyPr vert="horz" lIns="274320" tIns="182880" rIns="274320" bIns="182880" rtlCol="0" anchor="b" anchorCtr="0">
            <a:spAutoFit/>
          </a:bodyPr>
          <a:lstStyle/>
          <a:p>
            <a:r>
              <a:rPr lang="en-US" dirty="0"/>
              <a:t>Click to edit Master title style</a:t>
            </a:r>
          </a:p>
        </p:txBody>
      </p:sp>
      <p:sp>
        <p:nvSpPr>
          <p:cNvPr id="3" name="Text Placeholder 2"/>
          <p:cNvSpPr>
            <a:spLocks noGrp="1"/>
          </p:cNvSpPr>
          <p:nvPr>
            <p:ph type="body" idx="1"/>
          </p:nvPr>
        </p:nvSpPr>
        <p:spPr>
          <a:xfrm>
            <a:off x="435432" y="1691423"/>
            <a:ext cx="8229599" cy="4391706"/>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grpSp>
        <p:nvGrpSpPr>
          <p:cNvPr id="5" name="Group 4"/>
          <p:cNvGrpSpPr/>
          <p:nvPr userDrawn="1"/>
        </p:nvGrpSpPr>
        <p:grpSpPr>
          <a:xfrm>
            <a:off x="125147" y="6620840"/>
            <a:ext cx="8936786" cy="184666"/>
            <a:chOff x="166862" y="6620840"/>
            <a:chExt cx="11915715" cy="184666"/>
          </a:xfrm>
        </p:grpSpPr>
        <p:sp>
          <p:nvSpPr>
            <p:cNvPr id="9" name="Date Placeholder 3"/>
            <p:cNvSpPr txBox="1">
              <a:spLocks/>
            </p:cNvSpPr>
            <p:nvPr/>
          </p:nvSpPr>
          <p:spPr>
            <a:xfrm>
              <a:off x="9339377" y="6686704"/>
              <a:ext cx="2743200" cy="77842"/>
            </a:xfrm>
            <a:prstGeom prst="rect">
              <a:avLst/>
            </a:prstGeom>
          </p:spPr>
          <p:txBody>
            <a:bodyPr vert="horz" lIns="0" tIns="0" rIns="0" bIns="0" rtlCol="0" anchor="ctr">
              <a:spAutoFit/>
            </a:bodyPr>
            <a:lstStyle>
              <a:defPPr>
                <a:defRPr lang="en-US"/>
              </a:defPPr>
              <a:lvl1pPr marL="0" algn="l" defTabSz="914400" rtl="0" eaLnBrk="1" latinLnBrk="0" hangingPunct="1">
                <a:defRPr sz="900" kern="1200">
                  <a:solidFill>
                    <a:schemeClr val="bg1">
                      <a:lumMod val="60000"/>
                      <a:lumOff val="40000"/>
                    </a:schemeClr>
                  </a:solidFill>
                  <a:latin typeface="Open Sans" charset="0"/>
                  <a:ea typeface="Open Sans" charset="0"/>
                  <a:cs typeface="Open San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sz="506" b="0" i="0" u="none" strike="noStrike" kern="1200" cap="none" spc="0" normalizeH="0" baseline="0" noProof="0" dirty="0">
                  <a:ln>
                    <a:noFill/>
                  </a:ln>
                  <a:solidFill>
                    <a:srgbClr val="3F403C"/>
                  </a:solidFill>
                  <a:effectLst/>
                  <a:uLnTx/>
                  <a:uFillTx/>
                  <a:latin typeface="Arial"/>
                  <a:ea typeface="Open Sans Condensed Light" charset="0"/>
                  <a:cs typeface="Open Sans Condensed Light" charset="0"/>
                </a:rPr>
                <a:t>Copyright © 2018 National Life Group</a:t>
              </a:r>
            </a:p>
          </p:txBody>
        </p:sp>
        <p:sp>
          <p:nvSpPr>
            <p:cNvPr id="4" name="TextBox 3"/>
            <p:cNvSpPr txBox="1"/>
            <p:nvPr/>
          </p:nvSpPr>
          <p:spPr>
            <a:xfrm>
              <a:off x="4997783" y="6620840"/>
              <a:ext cx="2714847" cy="184666"/>
            </a:xfrm>
            <a:prstGeom prst="rect">
              <a:avLst/>
            </a:prstGeom>
            <a:noFill/>
          </p:spPr>
          <p:txBody>
            <a:bodyPr wrap="non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is-IS" sz="600" b="1" i="0" u="none" strike="noStrike" kern="1200" cap="none" spc="0" normalizeH="0" baseline="0" noProof="0" dirty="0">
                  <a:ln>
                    <a:noFill/>
                  </a:ln>
                  <a:solidFill>
                    <a:srgbClr val="3F403C"/>
                  </a:solidFill>
                  <a:effectLst/>
                  <a:uLnTx/>
                  <a:uFillTx/>
                  <a:latin typeface="Arial"/>
                  <a:ea typeface="Open Sans Condensed Light" charset="0"/>
                  <a:cs typeface="Open Sans Condensed Light" charset="0"/>
                </a:rPr>
                <a:t> </a:t>
              </a:r>
              <a:r>
                <a:rPr kumimoji="0" lang="de-DE" sz="600" b="1" i="0" u="none" strike="noStrike" kern="1200" cap="none" spc="0" normalizeH="0" baseline="0" noProof="0" dirty="0" err="1">
                  <a:ln>
                    <a:noFill/>
                  </a:ln>
                  <a:solidFill>
                    <a:srgbClr val="3F403C"/>
                  </a:solidFill>
                  <a:effectLst/>
                  <a:uLnTx/>
                  <a:uFillTx/>
                  <a:latin typeface="Arial"/>
                  <a:ea typeface="Open Sans Condensed Light" charset="0"/>
                  <a:cs typeface="Open Sans Condensed Light" charset="0"/>
                </a:rPr>
                <a:t>For</a:t>
              </a:r>
              <a:r>
                <a:rPr kumimoji="0" lang="de-DE" sz="600" b="1" i="0" u="none" strike="noStrike" kern="1200" cap="none" spc="0" normalizeH="0" baseline="0" noProof="0" dirty="0">
                  <a:ln>
                    <a:noFill/>
                  </a:ln>
                  <a:solidFill>
                    <a:srgbClr val="3F403C"/>
                  </a:solidFill>
                  <a:effectLst/>
                  <a:uLnTx/>
                  <a:uFillTx/>
                  <a:latin typeface="Arial"/>
                  <a:ea typeface="Open Sans Condensed Light" charset="0"/>
                  <a:cs typeface="Open Sans Condensed Light" charset="0"/>
                </a:rPr>
                <a:t> Agent </a:t>
              </a:r>
              <a:r>
                <a:rPr kumimoji="0" lang="de-DE" sz="600" b="1" i="0" u="none" strike="noStrike" kern="1200" cap="none" spc="0" normalizeH="0" baseline="0" noProof="0" dirty="0" err="1">
                  <a:ln>
                    <a:noFill/>
                  </a:ln>
                  <a:solidFill>
                    <a:srgbClr val="3F403C"/>
                  </a:solidFill>
                  <a:effectLst/>
                  <a:uLnTx/>
                  <a:uFillTx/>
                  <a:latin typeface="Arial"/>
                  <a:ea typeface="Open Sans Condensed Light" charset="0"/>
                  <a:cs typeface="Open Sans Condensed Light" charset="0"/>
                </a:rPr>
                <a:t>Use</a:t>
              </a:r>
              <a:r>
                <a:rPr kumimoji="0" lang="de-DE" sz="600" b="1" i="0" u="none" strike="noStrike" kern="1200" cap="none" spc="0" normalizeH="0" baseline="0" noProof="0" dirty="0">
                  <a:ln>
                    <a:noFill/>
                  </a:ln>
                  <a:solidFill>
                    <a:srgbClr val="3F403C"/>
                  </a:solidFill>
                  <a:effectLst/>
                  <a:uLnTx/>
                  <a:uFillTx/>
                  <a:latin typeface="Arial"/>
                  <a:ea typeface="Open Sans Condensed Light" charset="0"/>
                  <a:cs typeface="Open Sans Condensed Light" charset="0"/>
                </a:rPr>
                <a:t> </a:t>
              </a:r>
              <a:r>
                <a:rPr kumimoji="0" lang="de-DE" sz="600" b="1" i="0" u="none" strike="noStrike" kern="1200" cap="none" spc="0" normalizeH="0" baseline="0" noProof="0" dirty="0" err="1">
                  <a:ln>
                    <a:noFill/>
                  </a:ln>
                  <a:solidFill>
                    <a:srgbClr val="3F403C"/>
                  </a:solidFill>
                  <a:effectLst/>
                  <a:uLnTx/>
                  <a:uFillTx/>
                  <a:latin typeface="Arial"/>
                  <a:ea typeface="Open Sans Condensed Light" charset="0"/>
                  <a:cs typeface="Open Sans Condensed Light" charset="0"/>
                </a:rPr>
                <a:t>Only</a:t>
              </a:r>
              <a:r>
                <a:rPr kumimoji="0" lang="de-DE" sz="600" b="1" i="0" u="none" strike="noStrike" kern="1200" cap="none" spc="0" normalizeH="0" baseline="0" noProof="0" dirty="0">
                  <a:ln>
                    <a:noFill/>
                  </a:ln>
                  <a:solidFill>
                    <a:srgbClr val="3F403C"/>
                  </a:solidFill>
                  <a:effectLst/>
                  <a:uLnTx/>
                  <a:uFillTx/>
                  <a:latin typeface="Arial"/>
                  <a:ea typeface="Open Sans Condensed Light" charset="0"/>
                  <a:cs typeface="Open Sans Condensed Light" charset="0"/>
                </a:rPr>
                <a:t> – Not </a:t>
              </a:r>
              <a:r>
                <a:rPr kumimoji="0" lang="de-DE" sz="600" b="1" i="0" u="none" strike="noStrike" kern="1200" cap="none" spc="0" normalizeH="0" baseline="0" noProof="0" dirty="0" err="1">
                  <a:ln>
                    <a:noFill/>
                  </a:ln>
                  <a:solidFill>
                    <a:srgbClr val="3F403C"/>
                  </a:solidFill>
                  <a:effectLst/>
                  <a:uLnTx/>
                  <a:uFillTx/>
                  <a:latin typeface="Arial"/>
                  <a:ea typeface="Open Sans Condensed Light" charset="0"/>
                  <a:cs typeface="Open Sans Condensed Light" charset="0"/>
                </a:rPr>
                <a:t>For</a:t>
              </a:r>
              <a:r>
                <a:rPr kumimoji="0" lang="de-DE" sz="600" b="1" i="0" u="none" strike="noStrike" kern="1200" cap="none" spc="0" normalizeH="0" baseline="0" noProof="0" dirty="0">
                  <a:ln>
                    <a:noFill/>
                  </a:ln>
                  <a:solidFill>
                    <a:srgbClr val="3F403C"/>
                  </a:solidFill>
                  <a:effectLst/>
                  <a:uLnTx/>
                  <a:uFillTx/>
                  <a:latin typeface="Arial"/>
                  <a:ea typeface="Open Sans Condensed Light" charset="0"/>
                  <a:cs typeface="Open Sans Condensed Light" charset="0"/>
                </a:rPr>
                <a:t> </a:t>
              </a:r>
              <a:r>
                <a:rPr kumimoji="0" lang="de-DE" sz="600" b="1" i="0" u="none" strike="noStrike" kern="1200" cap="none" spc="0" normalizeH="0" baseline="0" noProof="0" dirty="0" err="1">
                  <a:ln>
                    <a:noFill/>
                  </a:ln>
                  <a:solidFill>
                    <a:srgbClr val="3F403C"/>
                  </a:solidFill>
                  <a:effectLst/>
                  <a:uLnTx/>
                  <a:uFillTx/>
                  <a:latin typeface="Arial"/>
                  <a:ea typeface="Open Sans Condensed Light" charset="0"/>
                  <a:cs typeface="Open Sans Condensed Light" charset="0"/>
                </a:rPr>
                <a:t>Use</a:t>
              </a:r>
              <a:r>
                <a:rPr kumimoji="0" lang="de-DE" sz="600" b="1" i="0" u="none" strike="noStrike" kern="1200" cap="none" spc="0" normalizeH="0" baseline="0" noProof="0" dirty="0">
                  <a:ln>
                    <a:noFill/>
                  </a:ln>
                  <a:solidFill>
                    <a:srgbClr val="3F403C"/>
                  </a:solidFill>
                  <a:effectLst/>
                  <a:uLnTx/>
                  <a:uFillTx/>
                  <a:latin typeface="Arial"/>
                  <a:ea typeface="Open Sans Condensed Light" charset="0"/>
                  <a:cs typeface="Open Sans Condensed Light" charset="0"/>
                </a:rPr>
                <a:t> </a:t>
              </a:r>
              <a:r>
                <a:rPr kumimoji="0" lang="de-DE" sz="600" b="1" i="0" u="none" strike="noStrike" kern="1200" cap="none" spc="0" normalizeH="0" baseline="0" noProof="0" dirty="0" err="1">
                  <a:ln>
                    <a:noFill/>
                  </a:ln>
                  <a:solidFill>
                    <a:srgbClr val="3F403C"/>
                  </a:solidFill>
                  <a:effectLst/>
                  <a:uLnTx/>
                  <a:uFillTx/>
                  <a:latin typeface="Arial"/>
                  <a:ea typeface="Open Sans Condensed Light" charset="0"/>
                  <a:cs typeface="Open Sans Condensed Light" charset="0"/>
                </a:rPr>
                <a:t>With</a:t>
              </a:r>
              <a:r>
                <a:rPr kumimoji="0" lang="de-DE" sz="600" b="1" i="0" u="none" strike="noStrike" kern="1200" cap="none" spc="0" normalizeH="0" baseline="0" noProof="0" dirty="0">
                  <a:ln>
                    <a:noFill/>
                  </a:ln>
                  <a:solidFill>
                    <a:srgbClr val="3F403C"/>
                  </a:solidFill>
                  <a:effectLst/>
                  <a:uLnTx/>
                  <a:uFillTx/>
                  <a:latin typeface="Arial"/>
                  <a:ea typeface="Open Sans Condensed Light" charset="0"/>
                  <a:cs typeface="Open Sans Condensed Light" charset="0"/>
                </a:rPr>
                <a:t> The Public</a:t>
              </a:r>
            </a:p>
          </p:txBody>
        </p:sp>
        <p:sp>
          <p:nvSpPr>
            <p:cNvPr id="6" name="TextBox 5"/>
            <p:cNvSpPr txBox="1"/>
            <p:nvPr userDrawn="1"/>
          </p:nvSpPr>
          <p:spPr>
            <a:xfrm>
              <a:off x="166862" y="6654429"/>
              <a:ext cx="827631" cy="78483"/>
            </a:xfrm>
            <a:prstGeom prst="rect">
              <a:avLst/>
            </a:prstGeom>
            <a:noFill/>
          </p:spPr>
          <p:txBody>
            <a:bodyPr wrap="square" lIns="0" tIns="0" rIns="0" bIns="0"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510" b="0" i="0" u="none" strike="noStrike" kern="1200" cap="none" spc="0" normalizeH="0" baseline="0" noProof="0" dirty="0">
                  <a:ln>
                    <a:noFill/>
                  </a:ln>
                  <a:solidFill>
                    <a:srgbClr val="3F403C"/>
                  </a:solidFill>
                  <a:effectLst/>
                  <a:uLnTx/>
                  <a:uFillTx/>
                  <a:latin typeface="Arial" charset="0"/>
                  <a:ea typeface="+mn-ea"/>
                  <a:cs typeface="Arial" charset="0"/>
                </a:rPr>
                <a:t>TC#99089(0118)</a:t>
              </a:r>
            </a:p>
          </p:txBody>
        </p:sp>
      </p:grpSp>
    </p:spTree>
    <p:extLst>
      <p:ext uri="{BB962C8B-B14F-4D97-AF65-F5344CB8AC3E}">
        <p14:creationId xmlns:p14="http://schemas.microsoft.com/office/powerpoint/2010/main" val="3423245906"/>
      </p:ext>
    </p:extLst>
  </p:cSld>
  <p:clrMap bg1="lt1" tx1="dk1" bg2="lt2" tx2="dk2" accent1="accent1" accent2="accent2" accent3="accent3" accent4="accent4" accent5="accent5" accent6="accent6" hlink="hlink" folHlink="folHlink"/>
  <p:sldLayoutIdLst>
    <p:sldLayoutId id="2147484020" r:id="rId1"/>
    <p:sldLayoutId id="2147484021" r:id="rId2"/>
    <p:sldLayoutId id="2147484022" r:id="rId3"/>
    <p:sldLayoutId id="2147484023" r:id="rId4"/>
    <p:sldLayoutId id="2147484024" r:id="rId5"/>
    <p:sldLayoutId id="2147484025" r:id="rId6"/>
    <p:sldLayoutId id="2147484026" r:id="rId7"/>
    <p:sldLayoutId id="2147484027" r:id="rId8"/>
    <p:sldLayoutId id="2147484029" r:id="rId9"/>
  </p:sldLayoutIdLst>
  <p:txStyles>
    <p:titleStyle>
      <a:lvl1pPr marL="4466" indent="0" algn="l" defTabSz="514337" rtl="0" eaLnBrk="1" latinLnBrk="0" hangingPunct="1">
        <a:lnSpc>
          <a:spcPct val="90000"/>
        </a:lnSpc>
        <a:spcBef>
          <a:spcPct val="0"/>
        </a:spcBef>
        <a:buNone/>
        <a:tabLst/>
        <a:defRPr sz="2475" b="0" i="0" kern="1200">
          <a:solidFill>
            <a:schemeClr val="bg2"/>
          </a:solidFill>
          <a:latin typeface="+mj-lt"/>
          <a:ea typeface="Open Sans Light" charset="0"/>
          <a:cs typeface="Open Sans Light" charset="0"/>
        </a:defRPr>
      </a:lvl1pPr>
    </p:titleStyle>
    <p:bodyStyle>
      <a:lvl1pPr marL="0" indent="0" algn="l" defTabSz="514337" rtl="0" eaLnBrk="1" latinLnBrk="0" hangingPunct="1">
        <a:lnSpc>
          <a:spcPct val="90000"/>
        </a:lnSpc>
        <a:spcBef>
          <a:spcPts val="563"/>
        </a:spcBef>
        <a:buFont typeface="Arial"/>
        <a:buNone/>
        <a:defRPr sz="1575" b="0" i="0" kern="1200">
          <a:solidFill>
            <a:schemeClr val="tx1"/>
          </a:solidFill>
          <a:latin typeface="+mn-lt"/>
          <a:ea typeface="Open Sans" charset="0"/>
          <a:cs typeface="Open Sans" charset="0"/>
        </a:defRPr>
      </a:lvl1pPr>
      <a:lvl2pPr marL="385753" indent="-128585" algn="l" defTabSz="514337" rtl="0" eaLnBrk="1" latinLnBrk="0" hangingPunct="1">
        <a:lnSpc>
          <a:spcPct val="90000"/>
        </a:lnSpc>
        <a:spcBef>
          <a:spcPts val="281"/>
        </a:spcBef>
        <a:buClr>
          <a:schemeClr val="tx2"/>
        </a:buClr>
        <a:buFont typeface="Arial"/>
        <a:buChar char="•"/>
        <a:defRPr sz="1350" b="0" i="0" kern="1200">
          <a:solidFill>
            <a:schemeClr val="tx1"/>
          </a:solidFill>
          <a:latin typeface="+mn-lt"/>
          <a:ea typeface="Open Sans Light" charset="0"/>
          <a:cs typeface="Open Sans Light" charset="0"/>
        </a:defRPr>
      </a:lvl2pPr>
      <a:lvl3pPr marL="642921" indent="-128585" algn="l" defTabSz="514337" rtl="0" eaLnBrk="1" latinLnBrk="0" hangingPunct="1">
        <a:lnSpc>
          <a:spcPct val="90000"/>
        </a:lnSpc>
        <a:spcBef>
          <a:spcPts val="281"/>
        </a:spcBef>
        <a:buClr>
          <a:schemeClr val="tx2"/>
        </a:buClr>
        <a:buFont typeface=".AppleSystemUIFont" charset="-120"/>
        <a:buChar char="–"/>
        <a:defRPr sz="1125" b="0" i="0" kern="1200">
          <a:solidFill>
            <a:schemeClr val="tx1"/>
          </a:solidFill>
          <a:latin typeface="+mn-lt"/>
          <a:ea typeface="Open Sans Light" charset="0"/>
          <a:cs typeface="Open Sans Light" charset="0"/>
        </a:defRPr>
      </a:lvl3pPr>
      <a:lvl4pPr marL="900090" indent="-128585" algn="l" defTabSz="514337" rtl="0" eaLnBrk="1" latinLnBrk="0" hangingPunct="1">
        <a:lnSpc>
          <a:spcPct val="90000"/>
        </a:lnSpc>
        <a:spcBef>
          <a:spcPts val="281"/>
        </a:spcBef>
        <a:buFont typeface="Arial"/>
        <a:buChar char="•"/>
        <a:defRPr sz="1013" b="0" i="0" kern="1200">
          <a:solidFill>
            <a:schemeClr val="tx1"/>
          </a:solidFill>
          <a:latin typeface="Open Sans Light" charset="0"/>
          <a:ea typeface="Open Sans Light" charset="0"/>
          <a:cs typeface="Open Sans Light" charset="0"/>
        </a:defRPr>
      </a:lvl4pPr>
      <a:lvl5pPr marL="1157259" indent="-128585" algn="l" defTabSz="514337" rtl="0" eaLnBrk="1" latinLnBrk="0" hangingPunct="1">
        <a:lnSpc>
          <a:spcPct val="90000"/>
        </a:lnSpc>
        <a:spcBef>
          <a:spcPts val="281"/>
        </a:spcBef>
        <a:buFont typeface="Arial"/>
        <a:buChar char="•"/>
        <a:defRPr sz="1013" b="0" i="0" kern="1200">
          <a:solidFill>
            <a:schemeClr val="tx1"/>
          </a:solidFill>
          <a:latin typeface="Open Sans Light" charset="0"/>
          <a:ea typeface="Open Sans Light" charset="0"/>
          <a:cs typeface="Open Sans Light" charset="0"/>
        </a:defRPr>
      </a:lvl5pPr>
      <a:lvl6pPr marL="1414427" indent="-128585" algn="l" defTabSz="514337" rtl="0" eaLnBrk="1" latinLnBrk="0" hangingPunct="1">
        <a:lnSpc>
          <a:spcPct val="90000"/>
        </a:lnSpc>
        <a:spcBef>
          <a:spcPts val="281"/>
        </a:spcBef>
        <a:buFont typeface="Arial"/>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 y="441595"/>
            <a:ext cx="9143999" cy="712118"/>
          </a:xfrm>
          <a:prstGeom prst="rect">
            <a:avLst/>
          </a:prstGeom>
          <a:solidFill>
            <a:schemeClr val="tx2"/>
          </a:solidFill>
        </p:spPr>
        <p:txBody>
          <a:bodyPr vert="horz" lIns="274320" tIns="182880" rIns="274320" bIns="182880" rtlCol="0" anchor="b" anchorCtr="0">
            <a:spAutoFit/>
          </a:bodyPr>
          <a:lstStyle/>
          <a:p>
            <a:r>
              <a:rPr lang="en-US" dirty="0"/>
              <a:t>Click to edit Master title style</a:t>
            </a:r>
          </a:p>
        </p:txBody>
      </p:sp>
      <p:sp>
        <p:nvSpPr>
          <p:cNvPr id="3" name="Text Placeholder 2"/>
          <p:cNvSpPr>
            <a:spLocks noGrp="1"/>
          </p:cNvSpPr>
          <p:nvPr>
            <p:ph type="body" idx="1"/>
          </p:nvPr>
        </p:nvSpPr>
        <p:spPr>
          <a:xfrm>
            <a:off x="435432" y="1691423"/>
            <a:ext cx="8229599" cy="4391706"/>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p:txBody>
      </p:sp>
      <p:grpSp>
        <p:nvGrpSpPr>
          <p:cNvPr id="5" name="Group 4"/>
          <p:cNvGrpSpPr/>
          <p:nvPr userDrawn="1"/>
        </p:nvGrpSpPr>
        <p:grpSpPr>
          <a:xfrm>
            <a:off x="125147" y="6620840"/>
            <a:ext cx="8936786" cy="184666"/>
            <a:chOff x="166862" y="6620840"/>
            <a:chExt cx="11915715" cy="184666"/>
          </a:xfrm>
        </p:grpSpPr>
        <p:sp>
          <p:nvSpPr>
            <p:cNvPr id="9" name="Date Placeholder 3"/>
            <p:cNvSpPr txBox="1">
              <a:spLocks/>
            </p:cNvSpPr>
            <p:nvPr/>
          </p:nvSpPr>
          <p:spPr>
            <a:xfrm>
              <a:off x="9339377" y="6686704"/>
              <a:ext cx="2743200" cy="77842"/>
            </a:xfrm>
            <a:prstGeom prst="rect">
              <a:avLst/>
            </a:prstGeom>
          </p:spPr>
          <p:txBody>
            <a:bodyPr vert="horz" lIns="0" tIns="0" rIns="0" bIns="0" rtlCol="0" anchor="ctr">
              <a:spAutoFit/>
            </a:bodyPr>
            <a:lstStyle>
              <a:defPPr>
                <a:defRPr lang="en-US"/>
              </a:defPPr>
              <a:lvl1pPr marL="0" algn="l" defTabSz="914400" rtl="0" eaLnBrk="1" latinLnBrk="0" hangingPunct="1">
                <a:defRPr sz="900" kern="1200">
                  <a:solidFill>
                    <a:schemeClr val="bg1">
                      <a:lumMod val="60000"/>
                      <a:lumOff val="40000"/>
                    </a:schemeClr>
                  </a:solidFill>
                  <a:latin typeface="Open Sans" charset="0"/>
                  <a:ea typeface="Open Sans" charset="0"/>
                  <a:cs typeface="Open Sans"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685800" rtl="0" eaLnBrk="1" fontAlgn="base" latinLnBrk="0" hangingPunct="1">
                <a:lnSpc>
                  <a:spcPct val="100000"/>
                </a:lnSpc>
                <a:spcBef>
                  <a:spcPct val="0"/>
                </a:spcBef>
                <a:spcAft>
                  <a:spcPct val="0"/>
                </a:spcAft>
                <a:buClrTx/>
                <a:buSzTx/>
                <a:buFontTx/>
                <a:buNone/>
                <a:tabLst/>
                <a:defRPr/>
              </a:pPr>
              <a:r>
                <a:rPr kumimoji="0" lang="en-US" sz="506" b="0" i="0" u="none" strike="noStrike" kern="1200" cap="none" spc="0" normalizeH="0" baseline="0" noProof="0" dirty="0">
                  <a:ln>
                    <a:noFill/>
                  </a:ln>
                  <a:solidFill>
                    <a:srgbClr val="3F403C"/>
                  </a:solidFill>
                  <a:effectLst/>
                  <a:uLnTx/>
                  <a:uFillTx/>
                  <a:latin typeface="Arial"/>
                  <a:ea typeface="Open Sans Condensed Light" charset="0"/>
                  <a:cs typeface="Open Sans Condensed Light" charset="0"/>
                </a:rPr>
                <a:t>Copyright © 2018 National Life Group</a:t>
              </a:r>
            </a:p>
          </p:txBody>
        </p:sp>
        <p:sp>
          <p:nvSpPr>
            <p:cNvPr id="4" name="TextBox 3"/>
            <p:cNvSpPr txBox="1"/>
            <p:nvPr/>
          </p:nvSpPr>
          <p:spPr>
            <a:xfrm>
              <a:off x="4997783" y="6620840"/>
              <a:ext cx="2714847" cy="184666"/>
            </a:xfrm>
            <a:prstGeom prst="rect">
              <a:avLst/>
            </a:prstGeom>
            <a:noFill/>
          </p:spPr>
          <p:txBody>
            <a:bodyPr wrap="none"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is-IS" sz="600" b="1" i="0" u="none" strike="noStrike" kern="1200" cap="none" spc="0" normalizeH="0" baseline="0" noProof="0" dirty="0">
                  <a:ln>
                    <a:noFill/>
                  </a:ln>
                  <a:solidFill>
                    <a:srgbClr val="3F403C"/>
                  </a:solidFill>
                  <a:effectLst/>
                  <a:uLnTx/>
                  <a:uFillTx/>
                  <a:latin typeface="Arial"/>
                  <a:ea typeface="Open Sans Condensed Light" charset="0"/>
                  <a:cs typeface="Open Sans Condensed Light" charset="0"/>
                </a:rPr>
                <a:t> </a:t>
              </a:r>
              <a:r>
                <a:rPr kumimoji="0" lang="de-DE" sz="600" b="1" i="0" u="none" strike="noStrike" kern="1200" cap="none" spc="0" normalizeH="0" baseline="0" noProof="0" dirty="0" err="1">
                  <a:ln>
                    <a:noFill/>
                  </a:ln>
                  <a:solidFill>
                    <a:srgbClr val="3F403C"/>
                  </a:solidFill>
                  <a:effectLst/>
                  <a:uLnTx/>
                  <a:uFillTx/>
                  <a:latin typeface="Arial"/>
                  <a:ea typeface="Open Sans Condensed Light" charset="0"/>
                  <a:cs typeface="Open Sans Condensed Light" charset="0"/>
                </a:rPr>
                <a:t>For</a:t>
              </a:r>
              <a:r>
                <a:rPr kumimoji="0" lang="de-DE" sz="600" b="1" i="0" u="none" strike="noStrike" kern="1200" cap="none" spc="0" normalizeH="0" baseline="0" noProof="0" dirty="0">
                  <a:ln>
                    <a:noFill/>
                  </a:ln>
                  <a:solidFill>
                    <a:srgbClr val="3F403C"/>
                  </a:solidFill>
                  <a:effectLst/>
                  <a:uLnTx/>
                  <a:uFillTx/>
                  <a:latin typeface="Arial"/>
                  <a:ea typeface="Open Sans Condensed Light" charset="0"/>
                  <a:cs typeface="Open Sans Condensed Light" charset="0"/>
                </a:rPr>
                <a:t> Agent </a:t>
              </a:r>
              <a:r>
                <a:rPr kumimoji="0" lang="de-DE" sz="600" b="1" i="0" u="none" strike="noStrike" kern="1200" cap="none" spc="0" normalizeH="0" baseline="0" noProof="0" dirty="0" err="1">
                  <a:ln>
                    <a:noFill/>
                  </a:ln>
                  <a:solidFill>
                    <a:srgbClr val="3F403C"/>
                  </a:solidFill>
                  <a:effectLst/>
                  <a:uLnTx/>
                  <a:uFillTx/>
                  <a:latin typeface="Arial"/>
                  <a:ea typeface="Open Sans Condensed Light" charset="0"/>
                  <a:cs typeface="Open Sans Condensed Light" charset="0"/>
                </a:rPr>
                <a:t>Use</a:t>
              </a:r>
              <a:r>
                <a:rPr kumimoji="0" lang="de-DE" sz="600" b="1" i="0" u="none" strike="noStrike" kern="1200" cap="none" spc="0" normalizeH="0" baseline="0" noProof="0" dirty="0">
                  <a:ln>
                    <a:noFill/>
                  </a:ln>
                  <a:solidFill>
                    <a:srgbClr val="3F403C"/>
                  </a:solidFill>
                  <a:effectLst/>
                  <a:uLnTx/>
                  <a:uFillTx/>
                  <a:latin typeface="Arial"/>
                  <a:ea typeface="Open Sans Condensed Light" charset="0"/>
                  <a:cs typeface="Open Sans Condensed Light" charset="0"/>
                </a:rPr>
                <a:t> </a:t>
              </a:r>
              <a:r>
                <a:rPr kumimoji="0" lang="de-DE" sz="600" b="1" i="0" u="none" strike="noStrike" kern="1200" cap="none" spc="0" normalizeH="0" baseline="0" noProof="0" dirty="0" err="1">
                  <a:ln>
                    <a:noFill/>
                  </a:ln>
                  <a:solidFill>
                    <a:srgbClr val="3F403C"/>
                  </a:solidFill>
                  <a:effectLst/>
                  <a:uLnTx/>
                  <a:uFillTx/>
                  <a:latin typeface="Arial"/>
                  <a:ea typeface="Open Sans Condensed Light" charset="0"/>
                  <a:cs typeface="Open Sans Condensed Light" charset="0"/>
                </a:rPr>
                <a:t>Only</a:t>
              </a:r>
              <a:r>
                <a:rPr kumimoji="0" lang="de-DE" sz="600" b="1" i="0" u="none" strike="noStrike" kern="1200" cap="none" spc="0" normalizeH="0" baseline="0" noProof="0" dirty="0">
                  <a:ln>
                    <a:noFill/>
                  </a:ln>
                  <a:solidFill>
                    <a:srgbClr val="3F403C"/>
                  </a:solidFill>
                  <a:effectLst/>
                  <a:uLnTx/>
                  <a:uFillTx/>
                  <a:latin typeface="Arial"/>
                  <a:ea typeface="Open Sans Condensed Light" charset="0"/>
                  <a:cs typeface="Open Sans Condensed Light" charset="0"/>
                </a:rPr>
                <a:t> – Not </a:t>
              </a:r>
              <a:r>
                <a:rPr kumimoji="0" lang="de-DE" sz="600" b="1" i="0" u="none" strike="noStrike" kern="1200" cap="none" spc="0" normalizeH="0" baseline="0" noProof="0" dirty="0" err="1">
                  <a:ln>
                    <a:noFill/>
                  </a:ln>
                  <a:solidFill>
                    <a:srgbClr val="3F403C"/>
                  </a:solidFill>
                  <a:effectLst/>
                  <a:uLnTx/>
                  <a:uFillTx/>
                  <a:latin typeface="Arial"/>
                  <a:ea typeface="Open Sans Condensed Light" charset="0"/>
                  <a:cs typeface="Open Sans Condensed Light" charset="0"/>
                </a:rPr>
                <a:t>For</a:t>
              </a:r>
              <a:r>
                <a:rPr kumimoji="0" lang="de-DE" sz="600" b="1" i="0" u="none" strike="noStrike" kern="1200" cap="none" spc="0" normalizeH="0" baseline="0" noProof="0" dirty="0">
                  <a:ln>
                    <a:noFill/>
                  </a:ln>
                  <a:solidFill>
                    <a:srgbClr val="3F403C"/>
                  </a:solidFill>
                  <a:effectLst/>
                  <a:uLnTx/>
                  <a:uFillTx/>
                  <a:latin typeface="Arial"/>
                  <a:ea typeface="Open Sans Condensed Light" charset="0"/>
                  <a:cs typeface="Open Sans Condensed Light" charset="0"/>
                </a:rPr>
                <a:t> </a:t>
              </a:r>
              <a:r>
                <a:rPr kumimoji="0" lang="de-DE" sz="600" b="1" i="0" u="none" strike="noStrike" kern="1200" cap="none" spc="0" normalizeH="0" baseline="0" noProof="0" dirty="0" err="1">
                  <a:ln>
                    <a:noFill/>
                  </a:ln>
                  <a:solidFill>
                    <a:srgbClr val="3F403C"/>
                  </a:solidFill>
                  <a:effectLst/>
                  <a:uLnTx/>
                  <a:uFillTx/>
                  <a:latin typeface="Arial"/>
                  <a:ea typeface="Open Sans Condensed Light" charset="0"/>
                  <a:cs typeface="Open Sans Condensed Light" charset="0"/>
                </a:rPr>
                <a:t>Use</a:t>
              </a:r>
              <a:r>
                <a:rPr kumimoji="0" lang="de-DE" sz="600" b="1" i="0" u="none" strike="noStrike" kern="1200" cap="none" spc="0" normalizeH="0" baseline="0" noProof="0" dirty="0">
                  <a:ln>
                    <a:noFill/>
                  </a:ln>
                  <a:solidFill>
                    <a:srgbClr val="3F403C"/>
                  </a:solidFill>
                  <a:effectLst/>
                  <a:uLnTx/>
                  <a:uFillTx/>
                  <a:latin typeface="Arial"/>
                  <a:ea typeface="Open Sans Condensed Light" charset="0"/>
                  <a:cs typeface="Open Sans Condensed Light" charset="0"/>
                </a:rPr>
                <a:t> </a:t>
              </a:r>
              <a:r>
                <a:rPr kumimoji="0" lang="de-DE" sz="600" b="1" i="0" u="none" strike="noStrike" kern="1200" cap="none" spc="0" normalizeH="0" baseline="0" noProof="0" dirty="0" err="1">
                  <a:ln>
                    <a:noFill/>
                  </a:ln>
                  <a:solidFill>
                    <a:srgbClr val="3F403C"/>
                  </a:solidFill>
                  <a:effectLst/>
                  <a:uLnTx/>
                  <a:uFillTx/>
                  <a:latin typeface="Arial"/>
                  <a:ea typeface="Open Sans Condensed Light" charset="0"/>
                  <a:cs typeface="Open Sans Condensed Light" charset="0"/>
                </a:rPr>
                <a:t>With</a:t>
              </a:r>
              <a:r>
                <a:rPr kumimoji="0" lang="de-DE" sz="600" b="1" i="0" u="none" strike="noStrike" kern="1200" cap="none" spc="0" normalizeH="0" baseline="0" noProof="0" dirty="0">
                  <a:ln>
                    <a:noFill/>
                  </a:ln>
                  <a:solidFill>
                    <a:srgbClr val="3F403C"/>
                  </a:solidFill>
                  <a:effectLst/>
                  <a:uLnTx/>
                  <a:uFillTx/>
                  <a:latin typeface="Arial"/>
                  <a:ea typeface="Open Sans Condensed Light" charset="0"/>
                  <a:cs typeface="Open Sans Condensed Light" charset="0"/>
                </a:rPr>
                <a:t> The Public</a:t>
              </a:r>
            </a:p>
          </p:txBody>
        </p:sp>
        <p:sp>
          <p:nvSpPr>
            <p:cNvPr id="6" name="TextBox 5"/>
            <p:cNvSpPr txBox="1"/>
            <p:nvPr userDrawn="1"/>
          </p:nvSpPr>
          <p:spPr>
            <a:xfrm>
              <a:off x="166862" y="6654429"/>
              <a:ext cx="827631" cy="78483"/>
            </a:xfrm>
            <a:prstGeom prst="rect">
              <a:avLst/>
            </a:prstGeom>
            <a:noFill/>
          </p:spPr>
          <p:txBody>
            <a:bodyPr wrap="square" lIns="0" tIns="0" rIns="0" bIns="0" rtlCol="0">
              <a:spAutoFit/>
            </a:bodyPr>
            <a:lstStyle/>
            <a:p>
              <a:pPr marL="0" marR="0" lvl="0" indent="0" algn="l" defTabSz="685800" rtl="0" eaLnBrk="1" fontAlgn="base" latinLnBrk="0" hangingPunct="1">
                <a:lnSpc>
                  <a:spcPct val="100000"/>
                </a:lnSpc>
                <a:spcBef>
                  <a:spcPct val="0"/>
                </a:spcBef>
                <a:spcAft>
                  <a:spcPct val="0"/>
                </a:spcAft>
                <a:buClrTx/>
                <a:buSzTx/>
                <a:buFontTx/>
                <a:buNone/>
                <a:tabLst/>
                <a:defRPr/>
              </a:pPr>
              <a:r>
                <a:rPr kumimoji="0" lang="en-US" sz="510" b="0" i="0" u="none" strike="noStrike" kern="1200" cap="none" spc="0" normalizeH="0" baseline="0" noProof="0" dirty="0">
                  <a:ln>
                    <a:noFill/>
                  </a:ln>
                  <a:solidFill>
                    <a:srgbClr val="3F403C"/>
                  </a:solidFill>
                  <a:effectLst/>
                  <a:uLnTx/>
                  <a:uFillTx/>
                  <a:latin typeface="Arial" charset="0"/>
                  <a:ea typeface="+mn-ea"/>
                  <a:cs typeface="Arial" charset="0"/>
                </a:rPr>
                <a:t>TC#99089(0118)</a:t>
              </a:r>
            </a:p>
          </p:txBody>
        </p:sp>
      </p:grpSp>
    </p:spTree>
    <p:extLst>
      <p:ext uri="{BB962C8B-B14F-4D97-AF65-F5344CB8AC3E}">
        <p14:creationId xmlns:p14="http://schemas.microsoft.com/office/powerpoint/2010/main" val="168018993"/>
      </p:ext>
    </p:extLst>
  </p:cSld>
  <p:clrMap bg1="lt1" tx1="dk1" bg2="lt2" tx2="dk2" accent1="accent1" accent2="accent2" accent3="accent3" accent4="accent4" accent5="accent5" accent6="accent6" hlink="hlink" folHlink="folHlink"/>
  <p:sldLayoutIdLst>
    <p:sldLayoutId id="2147484045" r:id="rId1"/>
    <p:sldLayoutId id="2147484046" r:id="rId2"/>
    <p:sldLayoutId id="2147484047" r:id="rId3"/>
    <p:sldLayoutId id="2147484048" r:id="rId4"/>
    <p:sldLayoutId id="2147484049" r:id="rId5"/>
    <p:sldLayoutId id="2147484050" r:id="rId6"/>
    <p:sldLayoutId id="2147484051" r:id="rId7"/>
    <p:sldLayoutId id="2147484052" r:id="rId8"/>
    <p:sldLayoutId id="2147484053" r:id="rId9"/>
    <p:sldLayoutId id="2147484054" r:id="rId10"/>
  </p:sldLayoutIdLst>
  <p:txStyles>
    <p:titleStyle>
      <a:lvl1pPr marL="4466" indent="0" algn="l" defTabSz="514337" rtl="0" eaLnBrk="1" latinLnBrk="0" hangingPunct="1">
        <a:lnSpc>
          <a:spcPct val="90000"/>
        </a:lnSpc>
        <a:spcBef>
          <a:spcPct val="0"/>
        </a:spcBef>
        <a:buNone/>
        <a:tabLst/>
        <a:defRPr sz="2475" b="0" i="0" kern="1200">
          <a:solidFill>
            <a:schemeClr val="bg2"/>
          </a:solidFill>
          <a:latin typeface="+mj-lt"/>
          <a:ea typeface="Open Sans Light" charset="0"/>
          <a:cs typeface="Open Sans Light" charset="0"/>
        </a:defRPr>
      </a:lvl1pPr>
    </p:titleStyle>
    <p:bodyStyle>
      <a:lvl1pPr marL="0" indent="0" algn="l" defTabSz="514337" rtl="0" eaLnBrk="1" latinLnBrk="0" hangingPunct="1">
        <a:lnSpc>
          <a:spcPct val="90000"/>
        </a:lnSpc>
        <a:spcBef>
          <a:spcPts val="563"/>
        </a:spcBef>
        <a:buFont typeface="Arial"/>
        <a:buNone/>
        <a:defRPr sz="1575" b="0" i="0" kern="1200">
          <a:solidFill>
            <a:schemeClr val="tx1"/>
          </a:solidFill>
          <a:latin typeface="+mn-lt"/>
          <a:ea typeface="Open Sans" charset="0"/>
          <a:cs typeface="Open Sans" charset="0"/>
        </a:defRPr>
      </a:lvl1pPr>
      <a:lvl2pPr marL="385753" indent="-128585" algn="l" defTabSz="514337" rtl="0" eaLnBrk="1" latinLnBrk="0" hangingPunct="1">
        <a:lnSpc>
          <a:spcPct val="90000"/>
        </a:lnSpc>
        <a:spcBef>
          <a:spcPts val="281"/>
        </a:spcBef>
        <a:buClr>
          <a:schemeClr val="tx2"/>
        </a:buClr>
        <a:buFont typeface="Arial"/>
        <a:buChar char="•"/>
        <a:defRPr sz="1350" b="0" i="0" kern="1200">
          <a:solidFill>
            <a:schemeClr val="tx1"/>
          </a:solidFill>
          <a:latin typeface="+mn-lt"/>
          <a:ea typeface="Open Sans Light" charset="0"/>
          <a:cs typeface="Open Sans Light" charset="0"/>
        </a:defRPr>
      </a:lvl2pPr>
      <a:lvl3pPr marL="642921" indent="-128585" algn="l" defTabSz="514337" rtl="0" eaLnBrk="1" latinLnBrk="0" hangingPunct="1">
        <a:lnSpc>
          <a:spcPct val="90000"/>
        </a:lnSpc>
        <a:spcBef>
          <a:spcPts val="281"/>
        </a:spcBef>
        <a:buClr>
          <a:schemeClr val="tx2"/>
        </a:buClr>
        <a:buFont typeface=".AppleSystemUIFont" charset="-120"/>
        <a:buChar char="–"/>
        <a:defRPr sz="1125" b="0" i="0" kern="1200">
          <a:solidFill>
            <a:schemeClr val="tx1"/>
          </a:solidFill>
          <a:latin typeface="+mn-lt"/>
          <a:ea typeface="Open Sans Light" charset="0"/>
          <a:cs typeface="Open Sans Light" charset="0"/>
        </a:defRPr>
      </a:lvl3pPr>
      <a:lvl4pPr marL="900090" indent="-128585" algn="l" defTabSz="514337" rtl="0" eaLnBrk="1" latinLnBrk="0" hangingPunct="1">
        <a:lnSpc>
          <a:spcPct val="90000"/>
        </a:lnSpc>
        <a:spcBef>
          <a:spcPts val="281"/>
        </a:spcBef>
        <a:buFont typeface="Arial"/>
        <a:buChar char="•"/>
        <a:defRPr sz="1013" b="0" i="0" kern="1200">
          <a:solidFill>
            <a:schemeClr val="tx1"/>
          </a:solidFill>
          <a:latin typeface="Open Sans Light" charset="0"/>
          <a:ea typeface="Open Sans Light" charset="0"/>
          <a:cs typeface="Open Sans Light" charset="0"/>
        </a:defRPr>
      </a:lvl4pPr>
      <a:lvl5pPr marL="1157259" indent="-128585" algn="l" defTabSz="514337" rtl="0" eaLnBrk="1" latinLnBrk="0" hangingPunct="1">
        <a:lnSpc>
          <a:spcPct val="90000"/>
        </a:lnSpc>
        <a:spcBef>
          <a:spcPts val="281"/>
        </a:spcBef>
        <a:buFont typeface="Arial"/>
        <a:buChar char="•"/>
        <a:defRPr sz="1013" b="0" i="0" kern="1200">
          <a:solidFill>
            <a:schemeClr val="tx1"/>
          </a:solidFill>
          <a:latin typeface="Open Sans Light" charset="0"/>
          <a:ea typeface="Open Sans Light" charset="0"/>
          <a:cs typeface="Open Sans Light" charset="0"/>
        </a:defRPr>
      </a:lvl5pPr>
      <a:lvl6pPr marL="1414427" indent="-128585" algn="l" defTabSz="514337" rtl="0" eaLnBrk="1" latinLnBrk="0" hangingPunct="1">
        <a:lnSpc>
          <a:spcPct val="90000"/>
        </a:lnSpc>
        <a:spcBef>
          <a:spcPts val="281"/>
        </a:spcBef>
        <a:buFont typeface="Arial"/>
        <a:buChar char="•"/>
        <a:defRPr sz="1013" kern="1200">
          <a:solidFill>
            <a:schemeClr val="tx1"/>
          </a:solidFill>
          <a:latin typeface="+mn-lt"/>
          <a:ea typeface="+mn-ea"/>
          <a:cs typeface="+mn-cs"/>
        </a:defRPr>
      </a:lvl6pPr>
      <a:lvl7pPr marL="1671596" indent="-128585" algn="l" defTabSz="514337" rtl="0" eaLnBrk="1" latinLnBrk="0" hangingPunct="1">
        <a:lnSpc>
          <a:spcPct val="90000"/>
        </a:lnSpc>
        <a:spcBef>
          <a:spcPts val="281"/>
        </a:spcBef>
        <a:buFont typeface="Arial"/>
        <a:buChar char="•"/>
        <a:defRPr sz="1013" kern="1200">
          <a:solidFill>
            <a:schemeClr val="tx1"/>
          </a:solidFill>
          <a:latin typeface="+mn-lt"/>
          <a:ea typeface="+mn-ea"/>
          <a:cs typeface="+mn-cs"/>
        </a:defRPr>
      </a:lvl7pPr>
      <a:lvl8pPr marL="1928765" indent="-128585" algn="l" defTabSz="514337" rtl="0" eaLnBrk="1" latinLnBrk="0" hangingPunct="1">
        <a:lnSpc>
          <a:spcPct val="90000"/>
        </a:lnSpc>
        <a:spcBef>
          <a:spcPts val="281"/>
        </a:spcBef>
        <a:buFont typeface="Arial"/>
        <a:buChar char="•"/>
        <a:defRPr sz="1013" kern="1200">
          <a:solidFill>
            <a:schemeClr val="tx1"/>
          </a:solidFill>
          <a:latin typeface="+mn-lt"/>
          <a:ea typeface="+mn-ea"/>
          <a:cs typeface="+mn-cs"/>
        </a:defRPr>
      </a:lvl8pPr>
      <a:lvl9pPr marL="2185933" indent="-128585" algn="l" defTabSz="514337" rtl="0" eaLnBrk="1" latinLnBrk="0" hangingPunct="1">
        <a:lnSpc>
          <a:spcPct val="90000"/>
        </a:lnSpc>
        <a:spcBef>
          <a:spcPts val="281"/>
        </a:spcBef>
        <a:buFont typeface="Arial"/>
        <a:buChar char="•"/>
        <a:defRPr sz="1013" kern="1200">
          <a:solidFill>
            <a:schemeClr val="tx1"/>
          </a:solidFill>
          <a:latin typeface="+mn-lt"/>
          <a:ea typeface="+mn-ea"/>
          <a:cs typeface="+mn-cs"/>
        </a:defRPr>
      </a:lvl9pPr>
    </p:bodyStyle>
    <p:otherStyle>
      <a:defPPr>
        <a:defRPr lang="en-US"/>
      </a:defPPr>
      <a:lvl1pPr marL="0" algn="l" defTabSz="514337" rtl="0" eaLnBrk="1" latinLnBrk="0" hangingPunct="1">
        <a:defRPr sz="1013" kern="1200">
          <a:solidFill>
            <a:schemeClr val="tx1"/>
          </a:solidFill>
          <a:latin typeface="+mn-lt"/>
          <a:ea typeface="+mn-ea"/>
          <a:cs typeface="+mn-cs"/>
        </a:defRPr>
      </a:lvl1pPr>
      <a:lvl2pPr marL="257169" algn="l" defTabSz="514337" rtl="0" eaLnBrk="1" latinLnBrk="0" hangingPunct="1">
        <a:defRPr sz="1013" kern="1200">
          <a:solidFill>
            <a:schemeClr val="tx1"/>
          </a:solidFill>
          <a:latin typeface="+mn-lt"/>
          <a:ea typeface="+mn-ea"/>
          <a:cs typeface="+mn-cs"/>
        </a:defRPr>
      </a:lvl2pPr>
      <a:lvl3pPr marL="514337" algn="l" defTabSz="514337" rtl="0" eaLnBrk="1" latinLnBrk="0" hangingPunct="1">
        <a:defRPr sz="1013" kern="1200">
          <a:solidFill>
            <a:schemeClr val="tx1"/>
          </a:solidFill>
          <a:latin typeface="+mn-lt"/>
          <a:ea typeface="+mn-ea"/>
          <a:cs typeface="+mn-cs"/>
        </a:defRPr>
      </a:lvl3pPr>
      <a:lvl4pPr marL="771506" algn="l" defTabSz="514337" rtl="0" eaLnBrk="1" latinLnBrk="0" hangingPunct="1">
        <a:defRPr sz="1013" kern="1200">
          <a:solidFill>
            <a:schemeClr val="tx1"/>
          </a:solidFill>
          <a:latin typeface="+mn-lt"/>
          <a:ea typeface="+mn-ea"/>
          <a:cs typeface="+mn-cs"/>
        </a:defRPr>
      </a:lvl4pPr>
      <a:lvl5pPr marL="1028675" algn="l" defTabSz="514337" rtl="0" eaLnBrk="1" latinLnBrk="0" hangingPunct="1">
        <a:defRPr sz="1013" kern="1200">
          <a:solidFill>
            <a:schemeClr val="tx1"/>
          </a:solidFill>
          <a:latin typeface="+mn-lt"/>
          <a:ea typeface="+mn-ea"/>
          <a:cs typeface="+mn-cs"/>
        </a:defRPr>
      </a:lvl5pPr>
      <a:lvl6pPr marL="1285843" algn="l" defTabSz="514337" rtl="0" eaLnBrk="1" latinLnBrk="0" hangingPunct="1">
        <a:defRPr sz="1013" kern="1200">
          <a:solidFill>
            <a:schemeClr val="tx1"/>
          </a:solidFill>
          <a:latin typeface="+mn-lt"/>
          <a:ea typeface="+mn-ea"/>
          <a:cs typeface="+mn-cs"/>
        </a:defRPr>
      </a:lvl6pPr>
      <a:lvl7pPr marL="1543011" algn="l" defTabSz="514337" rtl="0" eaLnBrk="1" latinLnBrk="0" hangingPunct="1">
        <a:defRPr sz="1013" kern="1200">
          <a:solidFill>
            <a:schemeClr val="tx1"/>
          </a:solidFill>
          <a:latin typeface="+mn-lt"/>
          <a:ea typeface="+mn-ea"/>
          <a:cs typeface="+mn-cs"/>
        </a:defRPr>
      </a:lvl7pPr>
      <a:lvl8pPr marL="1800180" algn="l" defTabSz="514337" rtl="0" eaLnBrk="1" latinLnBrk="0" hangingPunct="1">
        <a:defRPr sz="1013" kern="1200">
          <a:solidFill>
            <a:schemeClr val="tx1"/>
          </a:solidFill>
          <a:latin typeface="+mn-lt"/>
          <a:ea typeface="+mn-ea"/>
          <a:cs typeface="+mn-cs"/>
        </a:defRPr>
      </a:lvl8pPr>
      <a:lvl9pPr marL="2057349" algn="l" defTabSz="514337" rtl="0" eaLnBrk="1" latinLnBrk="0" hangingPunct="1">
        <a:defRPr sz="1013" kern="1200">
          <a:solidFill>
            <a:schemeClr val="tx1"/>
          </a:solidFill>
          <a:latin typeface="+mn-lt"/>
          <a:ea typeface="+mn-ea"/>
          <a:cs typeface="+mn-cs"/>
        </a:defRPr>
      </a:lvl9pPr>
    </p:otherStyle>
  </p:txStyles>
  <p:extLst mod="1">
    <p:ext uri="{27BBF7A9-308A-43DC-89C8-2F10F3537804}">
      <p15:sldGuideLst xmlns:p15="http://schemas.microsoft.com/office/powerpoint/2012/main"/>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custDataLst>
              <p:tags r:id="rId13"/>
            </p:custDataLst>
          </p:nvPr>
        </p:nvSpPr>
        <p:spPr>
          <a:xfrm>
            <a:off x="228600" y="1447801"/>
            <a:ext cx="8686800" cy="453096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custDataLst>
              <p:tags r:id="rId14"/>
            </p:custDataLst>
          </p:nvPr>
        </p:nvSpPr>
        <p:spPr>
          <a:xfrm>
            <a:off x="218843" y="6328579"/>
            <a:ext cx="515803" cy="365125"/>
          </a:xfrm>
          <a:prstGeom prst="rect">
            <a:avLst/>
          </a:prstGeom>
        </p:spPr>
        <p:txBody>
          <a:bodyPr vert="horz" lIns="91440" tIns="45720" rIns="91440" bIns="45720" rtlCol="0" anchor="ctr"/>
          <a:lstStyle>
            <a:defPPr>
              <a:defRPr lang="en-US"/>
            </a:defPPr>
            <a:lvl1pPr marL="0" algn="l" defTabSz="914400" rtl="0" eaLnBrk="1" fontAlgn="base" hangingPunct="0">
              <a:spcBef>
                <a:spcPct val="0"/>
              </a:spcBef>
              <a:spcAft>
                <a:spcPct val="0"/>
              </a:spcAft>
              <a:defRPr sz="1200" kern="1200">
                <a:solidFill>
                  <a:schemeClr val="accent1"/>
                </a:solidFill>
                <a:latin typeface="Arial" panose="020B0604020202020204" pitchFamily="34" charset="0"/>
                <a:ea typeface="+mn-ea"/>
                <a:cs typeface="+mn-cs"/>
              </a:defRPr>
            </a:lvl1pPr>
          </a:lstStyle>
          <a:p>
            <a:pPr marL="0" marR="0" lvl="0" indent="0" algn="l" defTabSz="914400" rtl="0" eaLnBrk="1" fontAlgn="base" latinLnBrk="0" hangingPunct="0">
              <a:lnSpc>
                <a:spcPct val="100000"/>
              </a:lnSpc>
              <a:spcBef>
                <a:spcPct val="0"/>
              </a:spcBef>
              <a:spcAft>
                <a:spcPct val="0"/>
              </a:spcAft>
              <a:buClrTx/>
              <a:buSzTx/>
              <a:buFontTx/>
              <a:buNone/>
              <a:tabLst/>
              <a:defRPr/>
            </a:pPr>
            <a:fld id="{9F495958-F516-439A-814A-D2DC1CC7FCCF}" type="slidenum">
              <a:rPr kumimoji="0" lang="en-US" sz="1200" b="0" i="0" u="none" strike="noStrike" kern="1200" cap="none" spc="0" normalizeH="0" baseline="0" noProof="0" smtClean="0">
                <a:ln>
                  <a:noFill/>
                </a:ln>
                <a:solidFill>
                  <a:srgbClr val="3D9B35"/>
                </a:solidFill>
                <a:effectLst/>
                <a:uLnTx/>
                <a:uFillTx/>
                <a:latin typeface="Arial" panose="020B0604020202020204" pitchFamily="34" charset="0"/>
                <a:cs typeface="Arial" panose="020B0604020202020204" pitchFamily="34" charset="0"/>
              </a:rPr>
              <a:pPr marL="0" marR="0" lvl="0" indent="0" algn="l" defTabSz="914400" rtl="0" eaLnBrk="1"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3D9B35"/>
              </a:solidFill>
              <a:effectLst/>
              <a:uLnTx/>
              <a:uFillTx/>
              <a:latin typeface="Arial" panose="020B0604020202020204" pitchFamily="34" charset="0"/>
              <a:cs typeface="Arial" panose="020B0604020202020204" pitchFamily="34" charset="0"/>
            </a:endParaRPr>
          </a:p>
        </p:txBody>
      </p:sp>
      <p:sp>
        <p:nvSpPr>
          <p:cNvPr id="12" name="TextBox 11"/>
          <p:cNvSpPr txBox="1"/>
          <p:nvPr userDrawn="1">
            <p:custDataLst>
              <p:tags r:id="rId15"/>
            </p:custDataLst>
          </p:nvPr>
        </p:nvSpPr>
        <p:spPr>
          <a:xfrm>
            <a:off x="811215" y="6280309"/>
            <a:ext cx="6174802" cy="461665"/>
          </a:xfrm>
          <a:prstGeom prst="rect">
            <a:avLst/>
          </a:prstGeom>
          <a:noFill/>
        </p:spPr>
        <p:txBody>
          <a:bodyPr wrap="square" anchor="ctr">
            <a:spAutoFit/>
          </a:bodyPr>
          <a:lstStyle>
            <a:defPPr>
              <a:defRPr lang="en-US"/>
            </a:defPPr>
          </a:lstStyle>
          <a:p>
            <a:pPr marL="0" marR="0" lvl="0" indent="0" algn="l" defTabSz="457200" rtl="0" eaLnBrk="1" fontAlgn="base" latinLnBrk="0" hangingPunct="1">
              <a:lnSpc>
                <a:spcPct val="100000"/>
              </a:lnSpc>
              <a:spcBef>
                <a:spcPct val="0"/>
              </a:spcBef>
              <a:spcAft>
                <a:spcPct val="0"/>
              </a:spcAft>
              <a:buClrTx/>
              <a:buSzTx/>
              <a:buFontTx/>
              <a:buNone/>
              <a:tabLst/>
              <a:defRPr/>
            </a:pPr>
            <a:br>
              <a:rPr kumimoji="0" lang="en-US" sz="1200" b="0" i="0" u="none" strike="noStrike" kern="1200" cap="none" spc="0" normalizeH="0" baseline="0" noProof="0">
                <a:ln>
                  <a:noFill/>
                </a:ln>
                <a:solidFill>
                  <a:srgbClr val="D8D8D8">
                    <a:lumMod val="90000"/>
                  </a:srgbClr>
                </a:solidFill>
                <a:effectLst/>
                <a:uLnTx/>
                <a:uFillTx/>
                <a:latin typeface="Arial Narrow" panose="020B0606020202030204" pitchFamily="34" charset="0"/>
                <a:cs typeface="Arial" panose="020B0604020202020204" pitchFamily="34" charset="0"/>
              </a:rPr>
            </a:br>
            <a:r>
              <a:rPr kumimoji="0" lang="en-US" sz="1200" b="0" i="0" u="none" strike="noStrike" kern="1200" cap="none" spc="0" normalizeH="0" baseline="0" noProof="0">
                <a:ln>
                  <a:noFill/>
                </a:ln>
                <a:solidFill>
                  <a:srgbClr val="D8D8D8">
                    <a:lumMod val="90000"/>
                  </a:srgbClr>
                </a:solidFill>
                <a:effectLst/>
                <a:uLnTx/>
                <a:uFillTx/>
                <a:latin typeface="Arial Narrow" panose="020B0606020202030204" pitchFamily="34" charset="0"/>
                <a:cs typeface="Arial" panose="020B0604020202020204" pitchFamily="34" charset="0"/>
              </a:rPr>
              <a:t>© 2015 National Life Group</a:t>
            </a:r>
            <a:r>
              <a:rPr kumimoji="0" lang="en-US" sz="1200" b="0" i="0" u="none" strike="noStrike" kern="1200" cap="none" spc="0" normalizeH="0" baseline="30000" noProof="0">
                <a:ln>
                  <a:noFill/>
                </a:ln>
                <a:solidFill>
                  <a:srgbClr val="D8D8D8">
                    <a:lumMod val="90000"/>
                  </a:srgbClr>
                </a:solidFill>
                <a:effectLst/>
                <a:uLnTx/>
                <a:uFillTx/>
                <a:latin typeface="Arial Narrow" panose="020B0606020202030204" pitchFamily="34" charset="0"/>
                <a:cs typeface="Arial" panose="020B0604020202020204" pitchFamily="34" charset="0"/>
              </a:rPr>
              <a:t>® </a:t>
            </a:r>
            <a:endParaRPr kumimoji="0" lang="en-US" sz="1200" b="0" i="0" u="none" strike="noStrike" kern="1200" cap="none" spc="0" normalizeH="0" baseline="0" noProof="0">
              <a:ln>
                <a:noFill/>
              </a:ln>
              <a:solidFill>
                <a:srgbClr val="D8D8D8">
                  <a:lumMod val="90000"/>
                </a:srgbClr>
              </a:solidFill>
              <a:effectLst/>
              <a:uLnTx/>
              <a:uFillTx/>
              <a:latin typeface="Arial Narrow" panose="020B0606020202030204" pitchFamily="34" charset="0"/>
              <a:cs typeface="Arial" panose="020B0604020202020204" pitchFamily="34" charset="0"/>
            </a:endParaRPr>
          </a:p>
        </p:txBody>
      </p:sp>
      <p:sp>
        <p:nvSpPr>
          <p:cNvPr id="10" name="Rectangle 9"/>
          <p:cNvSpPr/>
          <p:nvPr userDrawn="1">
            <p:custDataLst>
              <p:tags r:id="rId16"/>
            </p:custDataLst>
          </p:nvPr>
        </p:nvSpPr>
        <p:spPr>
          <a:xfrm>
            <a:off x="0" y="0"/>
            <a:ext cx="9144000" cy="1320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sp>
        <p:nvSpPr>
          <p:cNvPr id="2" name="Title Placeholder 1"/>
          <p:cNvSpPr>
            <a:spLocks noGrp="1"/>
          </p:cNvSpPr>
          <p:nvPr>
            <p:ph type="title"/>
            <p:custDataLst>
              <p:tags r:id="rId17"/>
            </p:custDataLst>
          </p:nvPr>
        </p:nvSpPr>
        <p:spPr>
          <a:xfrm>
            <a:off x="228600" y="142635"/>
            <a:ext cx="8686800" cy="1066800"/>
          </a:xfrm>
          <a:prstGeom prst="rect">
            <a:avLst/>
          </a:prstGeom>
        </p:spPr>
        <p:txBody>
          <a:bodyPr vert="horz" lIns="91440" tIns="45720" rIns="91440" bIns="45720" rtlCol="0" anchor="b">
            <a:normAutofit/>
          </a:bodyPr>
          <a:lstStyle/>
          <a:p>
            <a:r>
              <a:rPr lang="en-US"/>
              <a:t>CLICK TO EDIT MASTER TITLE STYLE</a:t>
            </a:r>
          </a:p>
        </p:txBody>
      </p:sp>
    </p:spTree>
    <p:extLst>
      <p:ext uri="{BB962C8B-B14F-4D97-AF65-F5344CB8AC3E}">
        <p14:creationId xmlns:p14="http://schemas.microsoft.com/office/powerpoint/2010/main" val="322544247"/>
      </p:ext>
    </p:extLst>
  </p:cSld>
  <p:clrMap bg1="lt1" tx1="dk1" bg2="lt2" tx2="dk2" accent1="accent1" accent2="accent2" accent3="accent3" accent4="accent4" accent5="accent5" accent6="accent6" hlink="hlink" folHlink="folHlink"/>
  <p:sldLayoutIdLst>
    <p:sldLayoutId id="2147484056" r:id="rId1"/>
    <p:sldLayoutId id="2147484057" r:id="rId2"/>
    <p:sldLayoutId id="2147484058" r:id="rId3"/>
    <p:sldLayoutId id="2147484059" r:id="rId4"/>
    <p:sldLayoutId id="2147484060" r:id="rId5"/>
    <p:sldLayoutId id="2147484061" r:id="rId6"/>
    <p:sldLayoutId id="2147484062" r:id="rId7"/>
    <p:sldLayoutId id="2147484063" r:id="rId8"/>
    <p:sldLayoutId id="2147484064" r:id="rId9"/>
    <p:sldLayoutId id="2147484065" r:id="rId10"/>
    <p:sldLayoutId id="2147484068" r:id="rId11"/>
  </p:sldLayoutIdLst>
  <p:transition/>
  <p:hf hdr="0" ftr="0" dt="0"/>
  <p:txStyles>
    <p:titleStyle>
      <a:lvl1pPr algn="l" defTabSz="914400"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lnSpc>
          <a:spcPct val="90000"/>
        </a:lnSpc>
        <a:spcBef>
          <a:spcPts val="1200"/>
        </a:spcBef>
        <a:buClr>
          <a:schemeClr val="accent1"/>
        </a:buClr>
        <a:buFont typeface="Arial" panose="020B0604020202020204" pitchFamily="34" charset="0"/>
        <a:buChar char="•"/>
        <a:defRPr sz="2400" kern="1200">
          <a:solidFill>
            <a:schemeClr val="accent2"/>
          </a:solidFill>
          <a:latin typeface="+mn-lt"/>
          <a:ea typeface="+mn-ea"/>
          <a:cs typeface="+mn-cs"/>
        </a:defRPr>
      </a:lvl1pPr>
      <a:lvl2pPr marL="742950" indent="-285750" algn="l" defTabSz="914400" rtl="0" eaLnBrk="1" latinLnBrk="0" hangingPunct="1">
        <a:lnSpc>
          <a:spcPct val="90000"/>
        </a:lnSpc>
        <a:spcBef>
          <a:spcPct val="20000"/>
        </a:spcBef>
        <a:buClr>
          <a:schemeClr val="accent1"/>
        </a:buClr>
        <a:buFont typeface="Arial" panose="020B0604020202020204" pitchFamily="34" charset="0"/>
        <a:buChar char="–"/>
        <a:defRPr sz="2000" kern="1200">
          <a:solidFill>
            <a:schemeClr val="accent2"/>
          </a:solidFill>
          <a:latin typeface="+mn-lt"/>
          <a:ea typeface="+mn-ea"/>
          <a:cs typeface="+mn-cs"/>
        </a:defRPr>
      </a:lvl2pPr>
      <a:lvl3pPr marL="1143000" indent="-228600" algn="l" defTabSz="914400" rtl="0" eaLnBrk="1" latinLnBrk="0" hangingPunct="1">
        <a:lnSpc>
          <a:spcPct val="90000"/>
        </a:lnSpc>
        <a:spcBef>
          <a:spcPct val="20000"/>
        </a:spcBef>
        <a:buClr>
          <a:schemeClr val="accent1"/>
        </a:buClr>
        <a:buFont typeface="Arial" panose="020B0604020202020204" pitchFamily="34" charset="0"/>
        <a:buChar char="•"/>
        <a:defRPr sz="1800" kern="1200">
          <a:solidFill>
            <a:schemeClr val="accent2"/>
          </a:solidFill>
          <a:latin typeface="+mn-lt"/>
          <a:ea typeface="+mn-ea"/>
          <a:cs typeface="+mn-cs"/>
        </a:defRPr>
      </a:lvl3pPr>
      <a:lvl4pPr marL="1600200" indent="-228600" algn="l" defTabSz="914400" rtl="0" eaLnBrk="1" latinLnBrk="0" hangingPunct="1">
        <a:lnSpc>
          <a:spcPct val="90000"/>
        </a:lnSpc>
        <a:spcBef>
          <a:spcPct val="20000"/>
        </a:spcBef>
        <a:buClr>
          <a:schemeClr val="accent1"/>
        </a:buClr>
        <a:buFont typeface="Arial" panose="020B0604020202020204" pitchFamily="34" charset="0"/>
        <a:buChar char="–"/>
        <a:defRPr sz="1600" kern="1200">
          <a:solidFill>
            <a:schemeClr val="accent2"/>
          </a:solidFill>
          <a:latin typeface="+mn-lt"/>
          <a:ea typeface="+mn-ea"/>
          <a:cs typeface="+mn-cs"/>
        </a:defRPr>
      </a:lvl4pPr>
      <a:lvl5pPr marL="2057400" indent="-228600" algn="l" defTabSz="914400" rtl="0" eaLnBrk="1" latinLnBrk="0" hangingPunct="1">
        <a:lnSpc>
          <a:spcPct val="90000"/>
        </a:lnSpc>
        <a:spcBef>
          <a:spcPct val="20000"/>
        </a:spcBef>
        <a:buClr>
          <a:schemeClr val="accent1"/>
        </a:buClr>
        <a:buFont typeface="Arial" panose="020B0604020202020204" pitchFamily="34" charset="0"/>
        <a:buChar char="»"/>
        <a:defRPr sz="1600" kern="1200">
          <a:solidFill>
            <a:schemeClr val="accent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5" name="Text Placeholder 2"/>
          <p:cNvSpPr>
            <a:spLocks noGrp="1"/>
          </p:cNvSpPr>
          <p:nvPr>
            <p:ph type="body" idx="1"/>
          </p:nvPr>
        </p:nvSpPr>
        <p:spPr bwMode="auto">
          <a:xfrm>
            <a:off x="457200" y="1600206"/>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866"/>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cs typeface="Arial" charset="0"/>
              </a:defRPr>
            </a:lvl1pPr>
          </a:lstStyle>
          <a:p>
            <a:pPr fontAlgn="base">
              <a:spcBef>
                <a:spcPct val="0"/>
              </a:spcBef>
              <a:spcAft>
                <a:spcPct val="0"/>
              </a:spcAft>
              <a:defRPr/>
            </a:pPr>
            <a:fld id="{2AC01C88-BD3C-4E6D-A9BF-7183C9657D0D}" type="datetimeFigureOut">
              <a:rPr lang="en-US">
                <a:solidFill>
                  <a:prstClr val="black">
                    <a:tint val="75000"/>
                  </a:prstClr>
                </a:solidFill>
              </a:rPr>
              <a:pPr fontAlgn="base">
                <a:spcBef>
                  <a:spcPct val="0"/>
                </a:spcBef>
                <a:spcAft>
                  <a:spcPct val="0"/>
                </a:spcAft>
                <a:defRPr/>
              </a:pPr>
              <a:t>5/9/18</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866"/>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fontAlgn="base">
              <a:spcBef>
                <a:spcPct val="0"/>
              </a:spcBef>
              <a:spcAft>
                <a:spcPct val="0"/>
              </a:spcAft>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866"/>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cs typeface="Arial" charset="0"/>
              </a:defRPr>
            </a:lvl1pPr>
          </a:lstStyle>
          <a:p>
            <a:pPr fontAlgn="base">
              <a:spcBef>
                <a:spcPct val="0"/>
              </a:spcBef>
              <a:spcAft>
                <a:spcPct val="0"/>
              </a:spcAft>
              <a:defRPr/>
            </a:pPr>
            <a:fld id="{A2DDA9E1-00E2-44CF-9901-BB3EFBD7418D}" type="slidenum">
              <a:rPr lang="en-US">
                <a:solidFill>
                  <a:prstClr val="black">
                    <a:tint val="75000"/>
                  </a:prstClr>
                </a:solidFill>
              </a:rPr>
              <a:pPr fontAlgn="base">
                <a:spcBef>
                  <a:spcPct val="0"/>
                </a:spcBef>
                <a:spcAft>
                  <a:spcPct val="0"/>
                </a:spcAft>
                <a:defRPr/>
              </a:pPr>
              <a:t>‹#›</a:t>
            </a:fld>
            <a:endParaRPr lang="en-US">
              <a:solidFill>
                <a:prstClr val="black">
                  <a:tint val="75000"/>
                </a:prstClr>
              </a:solidFill>
            </a:endParaRPr>
          </a:p>
        </p:txBody>
      </p:sp>
    </p:spTree>
    <p:extLst>
      <p:ext uri="{BB962C8B-B14F-4D97-AF65-F5344CB8AC3E}">
        <p14:creationId xmlns:p14="http://schemas.microsoft.com/office/powerpoint/2010/main" val="408687750"/>
      </p:ext>
    </p:extLst>
  </p:cSld>
  <p:clrMap bg1="lt1" tx1="dk1" bg2="lt2" tx2="dk2" accent1="accent1" accent2="accent2" accent3="accent3" accent4="accent4" accent5="accent5" accent6="accent6" hlink="hlink" folHlink="folHlink"/>
  <p:sldLayoutIdLst>
    <p:sldLayoutId id="2147483812" r:id="rId1"/>
    <p:sldLayoutId id="2147483813" r:id="rId2"/>
  </p:sldLayoutIdLst>
  <p:txStyles>
    <p:titleStyle>
      <a:lvl1pPr algn="ctr" rtl="0" eaLnBrk="0" fontAlgn="base" hangingPunct="0">
        <a:spcBef>
          <a:spcPct val="0"/>
        </a:spcBef>
        <a:spcAft>
          <a:spcPct val="0"/>
        </a:spcAft>
        <a:defRPr sz="4400" kern="1200">
          <a:solidFill>
            <a:srgbClr val="4F6228"/>
          </a:solidFill>
          <a:latin typeface="+mj-lt"/>
          <a:ea typeface="+mj-ea"/>
          <a:cs typeface="+mj-cs"/>
        </a:defRPr>
      </a:lvl1pPr>
      <a:lvl2pPr algn="ctr" rtl="0" eaLnBrk="0" fontAlgn="base" hangingPunct="0">
        <a:spcBef>
          <a:spcPct val="0"/>
        </a:spcBef>
        <a:spcAft>
          <a:spcPct val="0"/>
        </a:spcAft>
        <a:defRPr sz="4400">
          <a:solidFill>
            <a:srgbClr val="4F6228"/>
          </a:solidFill>
          <a:latin typeface="Calibri" pitchFamily="34" charset="0"/>
        </a:defRPr>
      </a:lvl2pPr>
      <a:lvl3pPr algn="ctr" rtl="0" eaLnBrk="0" fontAlgn="base" hangingPunct="0">
        <a:spcBef>
          <a:spcPct val="0"/>
        </a:spcBef>
        <a:spcAft>
          <a:spcPct val="0"/>
        </a:spcAft>
        <a:defRPr sz="4400">
          <a:solidFill>
            <a:srgbClr val="4F6228"/>
          </a:solidFill>
          <a:latin typeface="Calibri" pitchFamily="34" charset="0"/>
        </a:defRPr>
      </a:lvl3pPr>
      <a:lvl4pPr algn="ctr" rtl="0" eaLnBrk="0" fontAlgn="base" hangingPunct="0">
        <a:spcBef>
          <a:spcPct val="0"/>
        </a:spcBef>
        <a:spcAft>
          <a:spcPct val="0"/>
        </a:spcAft>
        <a:defRPr sz="4400">
          <a:solidFill>
            <a:srgbClr val="4F6228"/>
          </a:solidFill>
          <a:latin typeface="Calibri" pitchFamily="34" charset="0"/>
        </a:defRPr>
      </a:lvl4pPr>
      <a:lvl5pPr algn="ctr" rtl="0" eaLnBrk="0" fontAlgn="base" hangingPunct="0">
        <a:spcBef>
          <a:spcPct val="0"/>
        </a:spcBef>
        <a:spcAft>
          <a:spcPct val="0"/>
        </a:spcAft>
        <a:defRPr sz="4400">
          <a:solidFill>
            <a:srgbClr val="4F6228"/>
          </a:solidFill>
          <a:latin typeface="Calibri" pitchFamily="34" charset="0"/>
        </a:defRPr>
      </a:lvl5pPr>
      <a:lvl6pPr marL="457200" algn="ctr" rtl="0" fontAlgn="base">
        <a:spcBef>
          <a:spcPct val="0"/>
        </a:spcBef>
        <a:spcAft>
          <a:spcPct val="0"/>
        </a:spcAft>
        <a:defRPr sz="4400">
          <a:solidFill>
            <a:srgbClr val="4F6228"/>
          </a:solidFill>
          <a:latin typeface="Calibri" pitchFamily="34" charset="0"/>
        </a:defRPr>
      </a:lvl6pPr>
      <a:lvl7pPr marL="914400" algn="ctr" rtl="0" fontAlgn="base">
        <a:spcBef>
          <a:spcPct val="0"/>
        </a:spcBef>
        <a:spcAft>
          <a:spcPct val="0"/>
        </a:spcAft>
        <a:defRPr sz="4400">
          <a:solidFill>
            <a:srgbClr val="4F6228"/>
          </a:solidFill>
          <a:latin typeface="Calibri" pitchFamily="34" charset="0"/>
        </a:defRPr>
      </a:lvl7pPr>
      <a:lvl8pPr marL="1371600" algn="ctr" rtl="0" fontAlgn="base">
        <a:spcBef>
          <a:spcPct val="0"/>
        </a:spcBef>
        <a:spcAft>
          <a:spcPct val="0"/>
        </a:spcAft>
        <a:defRPr sz="4400">
          <a:solidFill>
            <a:srgbClr val="4F6228"/>
          </a:solidFill>
          <a:latin typeface="Calibri" pitchFamily="34" charset="0"/>
        </a:defRPr>
      </a:lvl8pPr>
      <a:lvl9pPr marL="1828800" algn="ctr" rtl="0" fontAlgn="base">
        <a:spcBef>
          <a:spcPct val="0"/>
        </a:spcBef>
        <a:spcAft>
          <a:spcPct val="0"/>
        </a:spcAft>
        <a:defRPr sz="4400">
          <a:solidFill>
            <a:srgbClr val="4F6228"/>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447801"/>
            <a:ext cx="8686800" cy="453096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218844" y="6328581"/>
            <a:ext cx="515803" cy="365125"/>
          </a:xfrm>
          <a:prstGeom prst="rect">
            <a:avLst/>
          </a:prstGeom>
        </p:spPr>
        <p:txBody>
          <a:bodyPr vert="horz" lIns="91440" tIns="45720" rIns="91440" bIns="45720" rtlCol="0" anchor="ctr"/>
          <a:lstStyle>
            <a:lvl1pPr algn="l">
              <a:defRPr sz="1200">
                <a:solidFill>
                  <a:schemeClr val="accent1"/>
                </a:solidFill>
              </a:defRPr>
            </a:lvl1pPr>
          </a:lstStyle>
          <a:p>
            <a:pPr fontAlgn="base">
              <a:spcBef>
                <a:spcPct val="0"/>
              </a:spcBef>
              <a:spcAft>
                <a:spcPct val="0"/>
              </a:spcAft>
            </a:pPr>
            <a:fld id="{9F495958-F516-439A-814A-D2DC1CC7FCCF}" type="slidenum">
              <a:rPr lang="en-US" smtClean="0">
                <a:solidFill>
                  <a:srgbClr val="69B800"/>
                </a:solidFill>
              </a:rPr>
              <a:pPr fontAlgn="base">
                <a:spcBef>
                  <a:spcPct val="0"/>
                </a:spcBef>
                <a:spcAft>
                  <a:spcPct val="0"/>
                </a:spcAft>
              </a:pPr>
              <a:t>‹#›</a:t>
            </a:fld>
            <a:endParaRPr lang="en-US" dirty="0">
              <a:solidFill>
                <a:srgbClr val="69B800"/>
              </a:solidFill>
            </a:endParaRPr>
          </a:p>
        </p:txBody>
      </p:sp>
      <p:sp>
        <p:nvSpPr>
          <p:cNvPr id="12" name="TextBox 11"/>
          <p:cNvSpPr txBox="1"/>
          <p:nvPr userDrawn="1"/>
        </p:nvSpPr>
        <p:spPr>
          <a:xfrm>
            <a:off x="7524272" y="6395725"/>
            <a:ext cx="1391129" cy="230832"/>
          </a:xfrm>
          <a:prstGeom prst="rect">
            <a:avLst/>
          </a:prstGeom>
          <a:noFill/>
        </p:spPr>
        <p:txBody>
          <a:bodyPr wrap="square" anchor="ctr">
            <a:spAutoFit/>
          </a:bodyPr>
          <a:lstStyle/>
          <a:p>
            <a:pPr algn="r" defTabSz="457200" fontAlgn="base">
              <a:spcBef>
                <a:spcPct val="0"/>
              </a:spcBef>
              <a:spcAft>
                <a:spcPct val="0"/>
              </a:spcAft>
              <a:defRPr/>
            </a:pPr>
            <a:r>
              <a:rPr lang="en-US" sz="900" dirty="0">
                <a:solidFill>
                  <a:srgbClr val="CBCFD3">
                    <a:lumMod val="90000"/>
                  </a:srgbClr>
                </a:solidFill>
                <a:latin typeface="Arial Narrow" panose="020B0606020202030204" pitchFamily="34" charset="0"/>
              </a:rPr>
              <a:t>© 2016 National Life Group</a:t>
            </a:r>
            <a:r>
              <a:rPr lang="en-US" sz="900" baseline="30000" dirty="0">
                <a:solidFill>
                  <a:srgbClr val="CBCFD3">
                    <a:lumMod val="90000"/>
                  </a:srgbClr>
                </a:solidFill>
                <a:latin typeface="Arial Narrow" panose="020B0606020202030204" pitchFamily="34" charset="0"/>
              </a:rPr>
              <a:t>® </a:t>
            </a:r>
            <a:endParaRPr lang="en-US" sz="900" dirty="0">
              <a:solidFill>
                <a:srgbClr val="CBCFD3">
                  <a:lumMod val="90000"/>
                </a:srgbClr>
              </a:solidFill>
              <a:latin typeface="Arial Narrow" panose="020B0606020202030204" pitchFamily="34" charset="0"/>
            </a:endParaRPr>
          </a:p>
        </p:txBody>
      </p:sp>
      <p:sp>
        <p:nvSpPr>
          <p:cNvPr id="10" name="Rectangle 9"/>
          <p:cNvSpPr/>
          <p:nvPr userDrawn="1"/>
        </p:nvSpPr>
        <p:spPr>
          <a:xfrm>
            <a:off x="0" y="0"/>
            <a:ext cx="9144000" cy="1320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
        <p:nvSpPr>
          <p:cNvPr id="2" name="Title Placeholder 1"/>
          <p:cNvSpPr>
            <a:spLocks noGrp="1"/>
          </p:cNvSpPr>
          <p:nvPr>
            <p:ph type="title"/>
          </p:nvPr>
        </p:nvSpPr>
        <p:spPr>
          <a:xfrm>
            <a:off x="228600" y="142635"/>
            <a:ext cx="8686800" cy="1066800"/>
          </a:xfrm>
          <a:prstGeom prst="rect">
            <a:avLst/>
          </a:prstGeom>
        </p:spPr>
        <p:txBody>
          <a:bodyPr vert="horz" lIns="91440" tIns="45720" rIns="91440" bIns="45720" rtlCol="0" anchor="b">
            <a:normAutofit/>
          </a:bodyPr>
          <a:lstStyle/>
          <a:p>
            <a:r>
              <a:rPr lang="en-US" dirty="0"/>
              <a:t>CLICK TO EDIT MASTER TITLE STYLE</a:t>
            </a:r>
          </a:p>
        </p:txBody>
      </p:sp>
      <p:sp>
        <p:nvSpPr>
          <p:cNvPr id="4" name="TextBox 3"/>
          <p:cNvSpPr txBox="1"/>
          <p:nvPr userDrawn="1"/>
        </p:nvSpPr>
        <p:spPr>
          <a:xfrm>
            <a:off x="3063835" y="6511143"/>
            <a:ext cx="3431969" cy="246221"/>
          </a:xfrm>
          <a:prstGeom prst="rect">
            <a:avLst/>
          </a:prstGeom>
          <a:noFill/>
        </p:spPr>
        <p:txBody>
          <a:bodyPr wrap="square" rtlCol="0">
            <a:spAutoFit/>
          </a:bodyPr>
          <a:lstStyle/>
          <a:p>
            <a:pPr algn="ctr" fontAlgn="base">
              <a:spcBef>
                <a:spcPct val="0"/>
              </a:spcBef>
              <a:spcAft>
                <a:spcPct val="0"/>
              </a:spcAft>
            </a:pPr>
            <a:r>
              <a:rPr lang="en-US" sz="1000" dirty="0">
                <a:solidFill>
                  <a:srgbClr val="3F403C"/>
                </a:solidFill>
              </a:rPr>
              <a:t>For Agent Use Only – Not For Use With The Public</a:t>
            </a:r>
          </a:p>
        </p:txBody>
      </p:sp>
    </p:spTree>
    <p:extLst>
      <p:ext uri="{BB962C8B-B14F-4D97-AF65-F5344CB8AC3E}">
        <p14:creationId xmlns:p14="http://schemas.microsoft.com/office/powerpoint/2010/main" val="1769980759"/>
      </p:ext>
    </p:extLst>
  </p:cSld>
  <p:clrMap bg1="lt1" tx1="dk1" bg2="lt2" tx2="dk2" accent1="accent1" accent2="accent2" accent3="accent3" accent4="accent4" accent5="accent5" accent6="accent6" hlink="hlink" folHlink="folHlink"/>
  <p:sldLayoutIdLst>
    <p:sldLayoutId id="2147483854" r:id="rId1"/>
    <p:sldLayoutId id="2147483855" r:id="rId2"/>
    <p:sldLayoutId id="2147483856" r:id="rId3"/>
    <p:sldLayoutId id="2147483857" r:id="rId4"/>
    <p:sldLayoutId id="2147483858" r:id="rId5"/>
    <p:sldLayoutId id="2147483859" r:id="rId6"/>
    <p:sldLayoutId id="2147484018" r:id="rId7"/>
  </p:sldLayoutIdLst>
  <p:hf hdr="0" ftr="0" dt="0"/>
  <p:txStyles>
    <p:titleStyle>
      <a:lvl1pPr algn="l" defTabSz="914400"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lnSpc>
          <a:spcPct val="90000"/>
        </a:lnSpc>
        <a:spcBef>
          <a:spcPts val="12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lnSpc>
          <a:spcPct val="90000"/>
        </a:lnSpc>
        <a:spcBef>
          <a:spcPct val="200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ct val="200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ct val="200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ct val="200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447801"/>
            <a:ext cx="8686800" cy="453096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218843" y="6328579"/>
            <a:ext cx="515803" cy="365125"/>
          </a:xfrm>
          <a:prstGeom prst="rect">
            <a:avLst/>
          </a:prstGeom>
        </p:spPr>
        <p:txBody>
          <a:bodyPr vert="horz" lIns="91440" tIns="45720" rIns="91440" bIns="45720" rtlCol="0" anchor="ctr"/>
          <a:lstStyle>
            <a:lvl1pPr algn="l">
              <a:defRPr sz="1200">
                <a:solidFill>
                  <a:schemeClr val="accent1"/>
                </a:solidFill>
              </a:defRPr>
            </a:lvl1pPr>
          </a:lstStyle>
          <a:p>
            <a:pPr fontAlgn="base">
              <a:spcBef>
                <a:spcPct val="0"/>
              </a:spcBef>
              <a:spcAft>
                <a:spcPct val="0"/>
              </a:spcAft>
            </a:pPr>
            <a:fld id="{9F495958-F516-439A-814A-D2DC1CC7FCCF}" type="slidenum">
              <a:rPr lang="en-US" smtClean="0">
                <a:solidFill>
                  <a:srgbClr val="69B800"/>
                </a:solidFill>
              </a:rPr>
              <a:pPr fontAlgn="base">
                <a:spcBef>
                  <a:spcPct val="0"/>
                </a:spcBef>
                <a:spcAft>
                  <a:spcPct val="0"/>
                </a:spcAft>
              </a:pPr>
              <a:t>‹#›</a:t>
            </a:fld>
            <a:endParaRPr lang="en-US" dirty="0">
              <a:solidFill>
                <a:srgbClr val="69B800"/>
              </a:solidFill>
            </a:endParaRPr>
          </a:p>
        </p:txBody>
      </p:sp>
      <p:sp>
        <p:nvSpPr>
          <p:cNvPr id="12" name="TextBox 11"/>
          <p:cNvSpPr txBox="1"/>
          <p:nvPr userDrawn="1"/>
        </p:nvSpPr>
        <p:spPr>
          <a:xfrm>
            <a:off x="7524271" y="6395725"/>
            <a:ext cx="1391129" cy="230832"/>
          </a:xfrm>
          <a:prstGeom prst="rect">
            <a:avLst/>
          </a:prstGeom>
          <a:noFill/>
        </p:spPr>
        <p:txBody>
          <a:bodyPr wrap="square" anchor="ctr">
            <a:spAutoFit/>
          </a:bodyPr>
          <a:lstStyle/>
          <a:p>
            <a:pPr algn="r" defTabSz="457200" fontAlgn="base">
              <a:spcBef>
                <a:spcPct val="0"/>
              </a:spcBef>
              <a:spcAft>
                <a:spcPct val="0"/>
              </a:spcAft>
              <a:defRPr/>
            </a:pPr>
            <a:r>
              <a:rPr lang="en-US" sz="900" dirty="0">
                <a:solidFill>
                  <a:srgbClr val="CBCFD3">
                    <a:lumMod val="90000"/>
                  </a:srgbClr>
                </a:solidFill>
                <a:latin typeface="Arial Narrow" panose="020B0606020202030204" pitchFamily="34" charset="0"/>
              </a:rPr>
              <a:t>© 2016 National Life Group</a:t>
            </a:r>
            <a:r>
              <a:rPr lang="en-US" sz="900" baseline="30000" dirty="0">
                <a:solidFill>
                  <a:srgbClr val="CBCFD3">
                    <a:lumMod val="90000"/>
                  </a:srgbClr>
                </a:solidFill>
                <a:latin typeface="Arial Narrow" panose="020B0606020202030204" pitchFamily="34" charset="0"/>
              </a:rPr>
              <a:t>® </a:t>
            </a:r>
            <a:endParaRPr lang="en-US" sz="900" dirty="0">
              <a:solidFill>
                <a:srgbClr val="CBCFD3">
                  <a:lumMod val="90000"/>
                </a:srgbClr>
              </a:solidFill>
              <a:latin typeface="Arial Narrow" panose="020B0606020202030204" pitchFamily="34" charset="0"/>
            </a:endParaRPr>
          </a:p>
        </p:txBody>
      </p:sp>
      <p:sp>
        <p:nvSpPr>
          <p:cNvPr id="10" name="Rectangle 9"/>
          <p:cNvSpPr/>
          <p:nvPr userDrawn="1"/>
        </p:nvSpPr>
        <p:spPr>
          <a:xfrm>
            <a:off x="0" y="0"/>
            <a:ext cx="9144000" cy="1320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
        <p:nvSpPr>
          <p:cNvPr id="2" name="Title Placeholder 1"/>
          <p:cNvSpPr>
            <a:spLocks noGrp="1"/>
          </p:cNvSpPr>
          <p:nvPr>
            <p:ph type="title"/>
          </p:nvPr>
        </p:nvSpPr>
        <p:spPr>
          <a:xfrm>
            <a:off x="228600" y="142635"/>
            <a:ext cx="8686800" cy="1066800"/>
          </a:xfrm>
          <a:prstGeom prst="rect">
            <a:avLst/>
          </a:prstGeom>
        </p:spPr>
        <p:txBody>
          <a:bodyPr vert="horz" lIns="91440" tIns="45720" rIns="91440" bIns="45720" rtlCol="0" anchor="b">
            <a:normAutofit/>
          </a:bodyPr>
          <a:lstStyle/>
          <a:p>
            <a:r>
              <a:rPr lang="en-US" dirty="0"/>
              <a:t>CLICK TO EDIT MASTER TITLE STYLE</a:t>
            </a:r>
          </a:p>
        </p:txBody>
      </p:sp>
      <p:sp>
        <p:nvSpPr>
          <p:cNvPr id="4" name="TextBox 3"/>
          <p:cNvSpPr txBox="1"/>
          <p:nvPr userDrawn="1"/>
        </p:nvSpPr>
        <p:spPr>
          <a:xfrm>
            <a:off x="3063834" y="6511141"/>
            <a:ext cx="3431969" cy="246221"/>
          </a:xfrm>
          <a:prstGeom prst="rect">
            <a:avLst/>
          </a:prstGeom>
          <a:noFill/>
        </p:spPr>
        <p:txBody>
          <a:bodyPr wrap="square" rtlCol="0">
            <a:spAutoFit/>
          </a:bodyPr>
          <a:lstStyle/>
          <a:p>
            <a:pPr algn="ctr" fontAlgn="base">
              <a:spcBef>
                <a:spcPct val="0"/>
              </a:spcBef>
              <a:spcAft>
                <a:spcPct val="0"/>
              </a:spcAft>
            </a:pPr>
            <a:r>
              <a:rPr lang="en-US" sz="1000" dirty="0">
                <a:solidFill>
                  <a:srgbClr val="3F403C"/>
                </a:solidFill>
              </a:rPr>
              <a:t>For Agent Use Only – Not For Use With The Public</a:t>
            </a:r>
          </a:p>
        </p:txBody>
      </p:sp>
    </p:spTree>
    <p:extLst>
      <p:ext uri="{BB962C8B-B14F-4D97-AF65-F5344CB8AC3E}">
        <p14:creationId xmlns:p14="http://schemas.microsoft.com/office/powerpoint/2010/main" val="3735576484"/>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86" r:id="rId7"/>
    <p:sldLayoutId id="2147484042" r:id="rId8"/>
    <p:sldLayoutId id="2147484066" r:id="rId9"/>
    <p:sldLayoutId id="2147484067" r:id="rId10"/>
  </p:sldLayoutIdLst>
  <p:hf hdr="0" ftr="0" dt="0"/>
  <p:txStyles>
    <p:titleStyle>
      <a:lvl1pPr algn="l" defTabSz="914400"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lnSpc>
          <a:spcPct val="90000"/>
        </a:lnSpc>
        <a:spcBef>
          <a:spcPts val="12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lnSpc>
          <a:spcPct val="90000"/>
        </a:lnSpc>
        <a:spcBef>
          <a:spcPct val="200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ct val="200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ct val="200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ct val="200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447801"/>
            <a:ext cx="8686800" cy="453096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218843" y="6328579"/>
            <a:ext cx="515803" cy="365125"/>
          </a:xfrm>
          <a:prstGeom prst="rect">
            <a:avLst/>
          </a:prstGeom>
        </p:spPr>
        <p:txBody>
          <a:bodyPr vert="horz" lIns="91440" tIns="45720" rIns="91440" bIns="45720" rtlCol="0" anchor="ctr"/>
          <a:lstStyle>
            <a:lvl1pPr algn="l">
              <a:defRPr sz="1200">
                <a:solidFill>
                  <a:schemeClr val="accent1"/>
                </a:solidFill>
              </a:defRPr>
            </a:lvl1pPr>
          </a:lstStyle>
          <a:p>
            <a:pPr fontAlgn="base">
              <a:spcBef>
                <a:spcPct val="0"/>
              </a:spcBef>
              <a:spcAft>
                <a:spcPct val="0"/>
              </a:spcAft>
            </a:pPr>
            <a:fld id="{9F495958-F516-439A-814A-D2DC1CC7FCCF}" type="slidenum">
              <a:rPr lang="en-US" smtClean="0">
                <a:solidFill>
                  <a:srgbClr val="69B800"/>
                </a:solidFill>
              </a:rPr>
              <a:pPr fontAlgn="base">
                <a:spcBef>
                  <a:spcPct val="0"/>
                </a:spcBef>
                <a:spcAft>
                  <a:spcPct val="0"/>
                </a:spcAft>
              </a:pPr>
              <a:t>‹#›</a:t>
            </a:fld>
            <a:endParaRPr lang="en-US" dirty="0">
              <a:solidFill>
                <a:srgbClr val="69B800"/>
              </a:solidFill>
            </a:endParaRPr>
          </a:p>
        </p:txBody>
      </p:sp>
      <p:sp>
        <p:nvSpPr>
          <p:cNvPr id="12" name="TextBox 11"/>
          <p:cNvSpPr txBox="1"/>
          <p:nvPr userDrawn="1"/>
        </p:nvSpPr>
        <p:spPr>
          <a:xfrm>
            <a:off x="7524271" y="6395725"/>
            <a:ext cx="1391129" cy="230832"/>
          </a:xfrm>
          <a:prstGeom prst="rect">
            <a:avLst/>
          </a:prstGeom>
          <a:noFill/>
        </p:spPr>
        <p:txBody>
          <a:bodyPr wrap="square" anchor="ctr">
            <a:spAutoFit/>
          </a:bodyPr>
          <a:lstStyle/>
          <a:p>
            <a:pPr algn="r" defTabSz="457200" fontAlgn="base">
              <a:spcBef>
                <a:spcPct val="0"/>
              </a:spcBef>
              <a:spcAft>
                <a:spcPct val="0"/>
              </a:spcAft>
              <a:defRPr/>
            </a:pPr>
            <a:r>
              <a:rPr lang="en-US" sz="900" dirty="0">
                <a:solidFill>
                  <a:srgbClr val="CBCFD3">
                    <a:lumMod val="90000"/>
                  </a:srgbClr>
                </a:solidFill>
                <a:latin typeface="Arial Narrow" panose="020B0606020202030204" pitchFamily="34" charset="0"/>
              </a:rPr>
              <a:t>© 2016 National Life Group</a:t>
            </a:r>
            <a:r>
              <a:rPr lang="en-US" sz="900" baseline="30000" dirty="0">
                <a:solidFill>
                  <a:srgbClr val="CBCFD3">
                    <a:lumMod val="90000"/>
                  </a:srgbClr>
                </a:solidFill>
                <a:latin typeface="Arial Narrow" panose="020B0606020202030204" pitchFamily="34" charset="0"/>
              </a:rPr>
              <a:t>® </a:t>
            </a:r>
            <a:endParaRPr lang="en-US" sz="900" dirty="0">
              <a:solidFill>
                <a:srgbClr val="CBCFD3">
                  <a:lumMod val="90000"/>
                </a:srgbClr>
              </a:solidFill>
              <a:latin typeface="Arial Narrow" panose="020B0606020202030204" pitchFamily="34" charset="0"/>
            </a:endParaRPr>
          </a:p>
        </p:txBody>
      </p:sp>
      <p:sp>
        <p:nvSpPr>
          <p:cNvPr id="10" name="Rectangle 9"/>
          <p:cNvSpPr/>
          <p:nvPr userDrawn="1"/>
        </p:nvSpPr>
        <p:spPr>
          <a:xfrm>
            <a:off x="0" y="0"/>
            <a:ext cx="9144000" cy="1320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
        <p:nvSpPr>
          <p:cNvPr id="2" name="Title Placeholder 1"/>
          <p:cNvSpPr>
            <a:spLocks noGrp="1"/>
          </p:cNvSpPr>
          <p:nvPr>
            <p:ph type="title"/>
          </p:nvPr>
        </p:nvSpPr>
        <p:spPr>
          <a:xfrm>
            <a:off x="228600" y="142635"/>
            <a:ext cx="8686800" cy="1066800"/>
          </a:xfrm>
          <a:prstGeom prst="rect">
            <a:avLst/>
          </a:prstGeom>
        </p:spPr>
        <p:txBody>
          <a:bodyPr vert="horz" lIns="91440" tIns="45720" rIns="91440" bIns="45720" rtlCol="0" anchor="b">
            <a:normAutofit/>
          </a:bodyPr>
          <a:lstStyle/>
          <a:p>
            <a:r>
              <a:rPr lang="en-US" dirty="0"/>
              <a:t>CLICK TO EDIT MASTER TITLE STYLE</a:t>
            </a:r>
          </a:p>
        </p:txBody>
      </p:sp>
      <p:sp>
        <p:nvSpPr>
          <p:cNvPr id="4" name="TextBox 3"/>
          <p:cNvSpPr txBox="1"/>
          <p:nvPr userDrawn="1"/>
        </p:nvSpPr>
        <p:spPr>
          <a:xfrm>
            <a:off x="3063834" y="6511141"/>
            <a:ext cx="3431969" cy="246221"/>
          </a:xfrm>
          <a:prstGeom prst="rect">
            <a:avLst/>
          </a:prstGeom>
          <a:noFill/>
        </p:spPr>
        <p:txBody>
          <a:bodyPr wrap="square" rtlCol="0">
            <a:spAutoFit/>
          </a:bodyPr>
          <a:lstStyle/>
          <a:p>
            <a:pPr algn="ctr" fontAlgn="base">
              <a:spcBef>
                <a:spcPct val="0"/>
              </a:spcBef>
              <a:spcAft>
                <a:spcPct val="0"/>
              </a:spcAft>
            </a:pPr>
            <a:r>
              <a:rPr lang="en-US" sz="1000" dirty="0">
                <a:solidFill>
                  <a:srgbClr val="3F403C"/>
                </a:solidFill>
              </a:rPr>
              <a:t>For Agent Use Only – Not For Use With The Public</a:t>
            </a:r>
          </a:p>
        </p:txBody>
      </p:sp>
    </p:spTree>
    <p:extLst>
      <p:ext uri="{BB962C8B-B14F-4D97-AF65-F5344CB8AC3E}">
        <p14:creationId xmlns:p14="http://schemas.microsoft.com/office/powerpoint/2010/main" val="4133799780"/>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4041" r:id="rId7"/>
  </p:sldLayoutIdLst>
  <p:hf hdr="0" ftr="0" dt="0"/>
  <p:txStyles>
    <p:titleStyle>
      <a:lvl1pPr algn="l" defTabSz="914400"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lnSpc>
          <a:spcPct val="90000"/>
        </a:lnSpc>
        <a:spcBef>
          <a:spcPts val="12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lnSpc>
          <a:spcPct val="90000"/>
        </a:lnSpc>
        <a:spcBef>
          <a:spcPct val="200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ct val="200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ct val="200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ct val="200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9408" name="TextBox 5"/>
          <p:cNvSpPr txBox="1">
            <a:spLocks noChangeArrowheads="1"/>
          </p:cNvSpPr>
          <p:nvPr userDrawn="1"/>
        </p:nvSpPr>
        <p:spPr bwMode="auto">
          <a:xfrm>
            <a:off x="2919413" y="6475964"/>
            <a:ext cx="2937022" cy="194925"/>
          </a:xfrm>
          <a:prstGeom prst="rect">
            <a:avLst/>
          </a:prstGeom>
          <a:noFill/>
          <a:ln w="9525">
            <a:noFill/>
            <a:miter lim="800000"/>
            <a:headEnd/>
            <a:tailEnd/>
          </a:ln>
        </p:spPr>
        <p:txBody>
          <a:bodyPr wrap="none">
            <a:spAutoFit/>
          </a:bodyPr>
          <a:lstStyle>
            <a:lvl1pPr>
              <a:defRPr>
                <a:solidFill>
                  <a:schemeClr val="tx1"/>
                </a:solidFill>
                <a:latin typeface="Arial" pitchFamily="34" charset="0"/>
                <a:ea typeface="ＭＳ Ｐゴシック" pitchFamily="34" charset="-128"/>
              </a:defRPr>
            </a:lvl1pPr>
            <a:lvl2pPr marL="37931725" indent="-37474525">
              <a:defRPr>
                <a:solidFill>
                  <a:schemeClr val="tx1"/>
                </a:solidFill>
                <a:latin typeface="Arial" pitchFamily="34" charset="0"/>
                <a:ea typeface="ＭＳ Ｐゴシック" pitchFamily="34" charset="-128"/>
              </a:defRPr>
            </a:lvl2pPr>
            <a:lvl3pPr>
              <a:defRPr>
                <a:solidFill>
                  <a:schemeClr val="tx1"/>
                </a:solidFill>
                <a:latin typeface="Arial" pitchFamily="34" charset="0"/>
                <a:ea typeface="ＭＳ Ｐゴシック" pitchFamily="34" charset="-128"/>
              </a:defRPr>
            </a:lvl3pPr>
            <a:lvl4pPr>
              <a:defRPr>
                <a:solidFill>
                  <a:schemeClr val="tx1"/>
                </a:solidFill>
                <a:latin typeface="Arial" pitchFamily="34" charset="0"/>
                <a:ea typeface="ＭＳ Ｐゴシック" pitchFamily="34" charset="-128"/>
              </a:defRPr>
            </a:lvl4pPr>
            <a:lvl5pPr>
              <a:defRPr>
                <a:solidFill>
                  <a:schemeClr val="tx1"/>
                </a:solidFill>
                <a:latin typeface="Arial" pitchFamily="34" charset="0"/>
                <a:ea typeface="ＭＳ Ｐゴシック" pitchFamily="34" charset="-128"/>
              </a:defRPr>
            </a:lvl5pPr>
            <a:lvl6pPr marL="457200" fontAlgn="base">
              <a:spcBef>
                <a:spcPct val="0"/>
              </a:spcBef>
              <a:spcAft>
                <a:spcPct val="0"/>
              </a:spcAft>
              <a:defRPr>
                <a:solidFill>
                  <a:schemeClr val="tx1"/>
                </a:solidFill>
                <a:latin typeface="Arial" pitchFamily="34" charset="0"/>
                <a:ea typeface="ＭＳ Ｐゴシック" pitchFamily="34" charset="-128"/>
              </a:defRPr>
            </a:lvl6pPr>
            <a:lvl7pPr marL="914400" fontAlgn="base">
              <a:spcBef>
                <a:spcPct val="0"/>
              </a:spcBef>
              <a:spcAft>
                <a:spcPct val="0"/>
              </a:spcAft>
              <a:defRPr>
                <a:solidFill>
                  <a:schemeClr val="tx1"/>
                </a:solidFill>
                <a:latin typeface="Arial" pitchFamily="34" charset="0"/>
                <a:ea typeface="ＭＳ Ｐゴシック" pitchFamily="34" charset="-128"/>
              </a:defRPr>
            </a:lvl7pPr>
            <a:lvl8pPr marL="1371600" fontAlgn="base">
              <a:spcBef>
                <a:spcPct val="0"/>
              </a:spcBef>
              <a:spcAft>
                <a:spcPct val="0"/>
              </a:spcAft>
              <a:defRPr>
                <a:solidFill>
                  <a:schemeClr val="tx1"/>
                </a:solidFill>
                <a:latin typeface="Arial" pitchFamily="34" charset="0"/>
                <a:ea typeface="ＭＳ Ｐゴシック" pitchFamily="34" charset="-128"/>
              </a:defRPr>
            </a:lvl8pPr>
            <a:lvl9pPr marL="1828800" fontAlgn="base">
              <a:spcBef>
                <a:spcPct val="0"/>
              </a:spcBef>
              <a:spcAft>
                <a:spcPct val="0"/>
              </a:spcAft>
              <a:defRPr>
                <a:solidFill>
                  <a:schemeClr val="tx1"/>
                </a:solidFill>
                <a:latin typeface="Arial" pitchFamily="34" charset="0"/>
                <a:ea typeface="ＭＳ Ｐゴシック" pitchFamily="34" charset="-128"/>
              </a:defRPr>
            </a:lvl9pPr>
          </a:lstStyle>
          <a:p>
            <a:pPr fontAlgn="base">
              <a:spcBef>
                <a:spcPct val="0"/>
              </a:spcBef>
              <a:spcAft>
                <a:spcPct val="0"/>
              </a:spcAft>
              <a:defRPr/>
            </a:pPr>
            <a:r>
              <a:rPr lang="en-US" altLang="en-US" sz="1000" b="1" baseline="-25000">
                <a:solidFill>
                  <a:srgbClr val="000000"/>
                </a:solidFill>
                <a:cs typeface="Arial" pitchFamily="34" charset="0"/>
              </a:rPr>
              <a:t>For Agent/Recruiting Purposes Only – Not For Use With the Public.</a:t>
            </a:r>
          </a:p>
        </p:txBody>
      </p:sp>
      <p:sp>
        <p:nvSpPr>
          <p:cNvPr id="3075" name="Rectangle 2"/>
          <p:cNvSpPr>
            <a:spLocks noGrp="1" noChangeArrowheads="1"/>
          </p:cNvSpPr>
          <p:nvPr>
            <p:ph type="title"/>
          </p:nvPr>
        </p:nvSpPr>
        <p:spPr bwMode="auto">
          <a:xfrm>
            <a:off x="547690" y="577850"/>
            <a:ext cx="761841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076" name="Rectangle 3"/>
          <p:cNvSpPr>
            <a:spLocks noGrp="1" noChangeArrowheads="1"/>
          </p:cNvSpPr>
          <p:nvPr>
            <p:ph type="body" idx="1"/>
          </p:nvPr>
        </p:nvSpPr>
        <p:spPr bwMode="auto">
          <a:xfrm>
            <a:off x="546101" y="1506538"/>
            <a:ext cx="8105775" cy="448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5" name="Date Placeholder 1"/>
          <p:cNvSpPr>
            <a:spLocks noGrp="1"/>
          </p:cNvSpPr>
          <p:nvPr>
            <p:ph type="dt" sz="half" idx="2"/>
          </p:nvPr>
        </p:nvSpPr>
        <p:spPr>
          <a:xfrm>
            <a:off x="457200" y="6245225"/>
            <a:ext cx="2133600" cy="476250"/>
          </a:xfrm>
          <a:prstGeom prst="rect">
            <a:avLst/>
          </a:prstGeom>
        </p:spPr>
        <p:txBody>
          <a:bodyPr vert="horz" wrap="square" lIns="91440" tIns="45720" rIns="91440" bIns="45720" numCol="1" anchor="t" anchorCtr="0" compatLnSpc="1">
            <a:prstTxWarp prst="textNoShape">
              <a:avLst/>
            </a:prstTxWarp>
          </a:bodyPr>
          <a:lstStyle>
            <a:lvl1pPr algn="ctr" defTabSz="457200">
              <a:lnSpc>
                <a:spcPct val="85000"/>
              </a:lnSpc>
              <a:defRPr sz="4000" baseline="-25000">
                <a:solidFill>
                  <a:srgbClr val="FCC2B2"/>
                </a:solidFill>
                <a:ea typeface="ＭＳ Ｐゴシック"/>
                <a:cs typeface="+mn-cs"/>
              </a:defRPr>
            </a:lvl1pPr>
          </a:lstStyle>
          <a:p>
            <a:pPr fontAlgn="base">
              <a:spcBef>
                <a:spcPct val="0"/>
              </a:spcBef>
              <a:spcAft>
                <a:spcPct val="0"/>
              </a:spcAft>
              <a:defRPr/>
            </a:pPr>
            <a:endParaRPr lang="en-US" altLang="en-US"/>
          </a:p>
        </p:txBody>
      </p:sp>
      <p:sp>
        <p:nvSpPr>
          <p:cNvPr id="6" name="Footer Placeholder 2"/>
          <p:cNvSpPr>
            <a:spLocks noGrp="1"/>
          </p:cNvSpPr>
          <p:nvPr>
            <p:ph type="ftr" sz="quarter" idx="3"/>
          </p:nvPr>
        </p:nvSpPr>
        <p:spPr>
          <a:xfrm>
            <a:off x="3124200" y="6245225"/>
            <a:ext cx="2895600" cy="476250"/>
          </a:xfrm>
          <a:prstGeom prst="rect">
            <a:avLst/>
          </a:prstGeom>
        </p:spPr>
        <p:txBody>
          <a:bodyPr vert="horz" wrap="square" lIns="91440" tIns="45720" rIns="91440" bIns="45720" numCol="1" anchor="t" anchorCtr="0" compatLnSpc="1">
            <a:prstTxWarp prst="textNoShape">
              <a:avLst/>
            </a:prstTxWarp>
          </a:bodyPr>
          <a:lstStyle>
            <a:lvl1pPr algn="ctr" defTabSz="457200">
              <a:lnSpc>
                <a:spcPct val="85000"/>
              </a:lnSpc>
              <a:defRPr sz="4000" baseline="-25000">
                <a:solidFill>
                  <a:srgbClr val="FCC2B2"/>
                </a:solidFill>
                <a:ea typeface="ＭＳ Ｐゴシック"/>
                <a:cs typeface="+mn-cs"/>
              </a:defRPr>
            </a:lvl1pPr>
          </a:lstStyle>
          <a:p>
            <a:pPr fontAlgn="base">
              <a:spcBef>
                <a:spcPct val="0"/>
              </a:spcBef>
              <a:spcAft>
                <a:spcPct val="0"/>
              </a:spcAft>
              <a:defRPr/>
            </a:pPr>
            <a:endParaRPr lang="en-US" altLang="en-US"/>
          </a:p>
        </p:txBody>
      </p:sp>
      <p:sp>
        <p:nvSpPr>
          <p:cNvPr id="7" name="Slide Number Placeholder 3"/>
          <p:cNvSpPr>
            <a:spLocks noGrp="1"/>
          </p:cNvSpPr>
          <p:nvPr>
            <p:ph type="sldNum" sz="quarter" idx="4"/>
          </p:nvPr>
        </p:nvSpPr>
        <p:spPr>
          <a:xfrm>
            <a:off x="6553200" y="6245225"/>
            <a:ext cx="2133600" cy="476250"/>
          </a:xfrm>
          <a:prstGeom prst="rect">
            <a:avLst/>
          </a:prstGeom>
        </p:spPr>
        <p:txBody>
          <a:bodyPr vert="horz" wrap="square" lIns="91440" tIns="45720" rIns="91440" bIns="45720" numCol="1" anchor="t" anchorCtr="0" compatLnSpc="1">
            <a:prstTxWarp prst="textNoShape">
              <a:avLst/>
            </a:prstTxWarp>
          </a:bodyPr>
          <a:lstStyle>
            <a:lvl1pPr algn="ctr" defTabSz="457200">
              <a:lnSpc>
                <a:spcPct val="85000"/>
              </a:lnSpc>
              <a:defRPr sz="4000" baseline="-25000">
                <a:solidFill>
                  <a:srgbClr val="FCC2B2"/>
                </a:solidFill>
                <a:ea typeface="ＭＳ Ｐゴシック"/>
                <a:cs typeface="+mn-cs"/>
              </a:defRPr>
            </a:lvl1pPr>
          </a:lstStyle>
          <a:p>
            <a:pPr fontAlgn="base">
              <a:spcBef>
                <a:spcPct val="0"/>
              </a:spcBef>
              <a:spcAft>
                <a:spcPct val="0"/>
              </a:spcAft>
              <a:defRPr/>
            </a:pPr>
            <a:fld id="{6CAE5277-99CF-4E88-BE96-49A79DDB608E}" type="slidenum">
              <a:rPr lang="en-US" altLang="en-US"/>
              <a:pPr fontAlgn="base">
                <a:spcBef>
                  <a:spcPct val="0"/>
                </a:spcBef>
                <a:spcAft>
                  <a:spcPct val="0"/>
                </a:spcAft>
                <a:defRPr/>
              </a:pPr>
              <a:t>‹#›</a:t>
            </a:fld>
            <a:endParaRPr lang="en-US" altLang="en-US"/>
          </a:p>
        </p:txBody>
      </p:sp>
    </p:spTree>
    <p:extLst>
      <p:ext uri="{BB962C8B-B14F-4D97-AF65-F5344CB8AC3E}">
        <p14:creationId xmlns:p14="http://schemas.microsoft.com/office/powerpoint/2010/main" val="105275906"/>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Lst>
  <p:transition spd="med">
    <p:fade/>
  </p:transition>
  <p:hf hdr="0" ftr="0" dt="0"/>
  <p:txStyles>
    <p:titleStyle>
      <a:lvl1pPr algn="l" rtl="0" eaLnBrk="0" fontAlgn="base" hangingPunct="0">
        <a:lnSpc>
          <a:spcPct val="85000"/>
        </a:lnSpc>
        <a:spcBef>
          <a:spcPct val="0"/>
        </a:spcBef>
        <a:spcAft>
          <a:spcPct val="0"/>
        </a:spcAft>
        <a:defRPr sz="3600">
          <a:solidFill>
            <a:srgbClr val="2F7929"/>
          </a:solidFill>
          <a:latin typeface="+mj-lt"/>
          <a:ea typeface="+mj-ea"/>
          <a:cs typeface="+mj-cs"/>
        </a:defRPr>
      </a:lvl1pPr>
      <a:lvl2pPr algn="l" rtl="0" eaLnBrk="0" fontAlgn="base" hangingPunct="0">
        <a:lnSpc>
          <a:spcPct val="85000"/>
        </a:lnSpc>
        <a:spcBef>
          <a:spcPct val="0"/>
        </a:spcBef>
        <a:spcAft>
          <a:spcPct val="0"/>
        </a:spcAft>
        <a:defRPr sz="3600">
          <a:solidFill>
            <a:srgbClr val="2F7929"/>
          </a:solidFill>
          <a:latin typeface="Georgia" pitchFamily="18" charset="0"/>
          <a:ea typeface="ＭＳ Ｐゴシック" pitchFamily="34" charset="-128"/>
        </a:defRPr>
      </a:lvl2pPr>
      <a:lvl3pPr algn="l" rtl="0" eaLnBrk="0" fontAlgn="base" hangingPunct="0">
        <a:lnSpc>
          <a:spcPct val="85000"/>
        </a:lnSpc>
        <a:spcBef>
          <a:spcPct val="0"/>
        </a:spcBef>
        <a:spcAft>
          <a:spcPct val="0"/>
        </a:spcAft>
        <a:defRPr sz="3600">
          <a:solidFill>
            <a:srgbClr val="2F7929"/>
          </a:solidFill>
          <a:latin typeface="Georgia" pitchFamily="18" charset="0"/>
          <a:ea typeface="ＭＳ Ｐゴシック" pitchFamily="34" charset="-128"/>
        </a:defRPr>
      </a:lvl3pPr>
      <a:lvl4pPr algn="l" rtl="0" eaLnBrk="0" fontAlgn="base" hangingPunct="0">
        <a:lnSpc>
          <a:spcPct val="85000"/>
        </a:lnSpc>
        <a:spcBef>
          <a:spcPct val="0"/>
        </a:spcBef>
        <a:spcAft>
          <a:spcPct val="0"/>
        </a:spcAft>
        <a:defRPr sz="3600">
          <a:solidFill>
            <a:srgbClr val="2F7929"/>
          </a:solidFill>
          <a:latin typeface="Georgia" pitchFamily="18" charset="0"/>
          <a:ea typeface="ＭＳ Ｐゴシック" pitchFamily="34" charset="-128"/>
        </a:defRPr>
      </a:lvl4pPr>
      <a:lvl5pPr algn="l" rtl="0" eaLnBrk="0" fontAlgn="base" hangingPunct="0">
        <a:lnSpc>
          <a:spcPct val="85000"/>
        </a:lnSpc>
        <a:spcBef>
          <a:spcPct val="0"/>
        </a:spcBef>
        <a:spcAft>
          <a:spcPct val="0"/>
        </a:spcAft>
        <a:defRPr sz="3600">
          <a:solidFill>
            <a:srgbClr val="2F7929"/>
          </a:solidFill>
          <a:latin typeface="Georgia" pitchFamily="18" charset="0"/>
          <a:ea typeface="ＭＳ Ｐゴシック" pitchFamily="34" charset="-128"/>
        </a:defRPr>
      </a:lvl5pPr>
      <a:lvl6pPr marL="457200" algn="l" rtl="0" eaLnBrk="0" fontAlgn="base" hangingPunct="0">
        <a:lnSpc>
          <a:spcPct val="85000"/>
        </a:lnSpc>
        <a:spcBef>
          <a:spcPct val="0"/>
        </a:spcBef>
        <a:spcAft>
          <a:spcPct val="0"/>
        </a:spcAft>
        <a:defRPr sz="3600">
          <a:solidFill>
            <a:srgbClr val="2F7929"/>
          </a:solidFill>
          <a:latin typeface="Georgia" pitchFamily="18" charset="0"/>
          <a:ea typeface="ＭＳ Ｐゴシック" pitchFamily="34" charset="-128"/>
        </a:defRPr>
      </a:lvl6pPr>
      <a:lvl7pPr marL="914400" algn="l" rtl="0" eaLnBrk="0" fontAlgn="base" hangingPunct="0">
        <a:lnSpc>
          <a:spcPct val="85000"/>
        </a:lnSpc>
        <a:spcBef>
          <a:spcPct val="0"/>
        </a:spcBef>
        <a:spcAft>
          <a:spcPct val="0"/>
        </a:spcAft>
        <a:defRPr sz="3600">
          <a:solidFill>
            <a:srgbClr val="2F7929"/>
          </a:solidFill>
          <a:latin typeface="Georgia" pitchFamily="18" charset="0"/>
          <a:ea typeface="ＭＳ Ｐゴシック" pitchFamily="34" charset="-128"/>
        </a:defRPr>
      </a:lvl7pPr>
      <a:lvl8pPr marL="1371600" algn="l" rtl="0" eaLnBrk="0" fontAlgn="base" hangingPunct="0">
        <a:lnSpc>
          <a:spcPct val="85000"/>
        </a:lnSpc>
        <a:spcBef>
          <a:spcPct val="0"/>
        </a:spcBef>
        <a:spcAft>
          <a:spcPct val="0"/>
        </a:spcAft>
        <a:defRPr sz="3600">
          <a:solidFill>
            <a:srgbClr val="2F7929"/>
          </a:solidFill>
          <a:latin typeface="Georgia" pitchFamily="18" charset="0"/>
          <a:ea typeface="ＭＳ Ｐゴシック" pitchFamily="34" charset="-128"/>
        </a:defRPr>
      </a:lvl8pPr>
      <a:lvl9pPr marL="1828800" algn="l" rtl="0" eaLnBrk="0" fontAlgn="base" hangingPunct="0">
        <a:lnSpc>
          <a:spcPct val="85000"/>
        </a:lnSpc>
        <a:spcBef>
          <a:spcPct val="0"/>
        </a:spcBef>
        <a:spcAft>
          <a:spcPct val="0"/>
        </a:spcAft>
        <a:defRPr sz="3600">
          <a:solidFill>
            <a:srgbClr val="2F7929"/>
          </a:solidFill>
          <a:latin typeface="Georgia" pitchFamily="18" charset="0"/>
          <a:ea typeface="ＭＳ Ｐゴシック" pitchFamily="34" charset="-128"/>
        </a:defRPr>
      </a:lvl9pPr>
    </p:titleStyle>
    <p:bodyStyle>
      <a:lvl1pPr marL="228600" indent="-228600" algn="l" rtl="0" eaLnBrk="0" fontAlgn="base" hangingPunct="0">
        <a:lnSpc>
          <a:spcPct val="95000"/>
        </a:lnSpc>
        <a:spcBef>
          <a:spcPct val="0"/>
        </a:spcBef>
        <a:spcAft>
          <a:spcPct val="40000"/>
        </a:spcAft>
        <a:buChar char="•"/>
        <a:defRPr sz="2600">
          <a:solidFill>
            <a:schemeClr val="tx1"/>
          </a:solidFill>
          <a:latin typeface="+mn-lt"/>
          <a:ea typeface="+mn-ea"/>
          <a:cs typeface="+mn-cs"/>
        </a:defRPr>
      </a:lvl1pPr>
      <a:lvl2pPr marL="742950" indent="-285750" algn="l" rtl="0" eaLnBrk="0" fontAlgn="base" hangingPunct="0">
        <a:lnSpc>
          <a:spcPct val="95000"/>
        </a:lnSpc>
        <a:spcBef>
          <a:spcPct val="0"/>
        </a:spcBef>
        <a:spcAft>
          <a:spcPct val="40000"/>
        </a:spcAft>
        <a:buChar char="–"/>
        <a:defRPr sz="2600">
          <a:solidFill>
            <a:schemeClr val="tx1"/>
          </a:solidFill>
          <a:latin typeface="+mn-lt"/>
          <a:ea typeface="+mn-ea"/>
        </a:defRPr>
      </a:lvl2pPr>
      <a:lvl3pPr marL="1143000" indent="-228600" algn="l" rtl="0" eaLnBrk="0" fontAlgn="base" hangingPunct="0">
        <a:lnSpc>
          <a:spcPct val="95000"/>
        </a:lnSpc>
        <a:spcBef>
          <a:spcPct val="0"/>
        </a:spcBef>
        <a:spcAft>
          <a:spcPct val="40000"/>
        </a:spcAft>
        <a:buChar char="•"/>
        <a:defRPr sz="2600">
          <a:solidFill>
            <a:schemeClr val="tx1"/>
          </a:solidFill>
          <a:latin typeface="+mn-lt"/>
          <a:ea typeface="+mn-ea"/>
        </a:defRPr>
      </a:lvl3pPr>
      <a:lvl4pPr marL="1600200" indent="-228600" algn="l" rtl="0" eaLnBrk="0" fontAlgn="base" hangingPunct="0">
        <a:lnSpc>
          <a:spcPct val="95000"/>
        </a:lnSpc>
        <a:spcBef>
          <a:spcPct val="0"/>
        </a:spcBef>
        <a:spcAft>
          <a:spcPct val="40000"/>
        </a:spcAft>
        <a:buChar char="–"/>
        <a:defRPr sz="2600">
          <a:solidFill>
            <a:schemeClr val="tx1"/>
          </a:solidFill>
          <a:latin typeface="+mn-lt"/>
          <a:ea typeface="+mn-ea"/>
        </a:defRPr>
      </a:lvl4pPr>
      <a:lvl5pPr marL="2057400" indent="-228600" algn="l" rtl="0" eaLnBrk="0" fontAlgn="base" hangingPunct="0">
        <a:lnSpc>
          <a:spcPct val="95000"/>
        </a:lnSpc>
        <a:spcBef>
          <a:spcPct val="0"/>
        </a:spcBef>
        <a:spcAft>
          <a:spcPct val="40000"/>
        </a:spcAft>
        <a:buChar char="»"/>
        <a:defRPr sz="2600">
          <a:solidFill>
            <a:schemeClr val="tx1"/>
          </a:solidFill>
          <a:latin typeface="+mn-lt"/>
          <a:ea typeface="+mn-ea"/>
        </a:defRPr>
      </a:lvl5pPr>
      <a:lvl6pPr marL="2514600" indent="-228600" algn="l" rtl="0" eaLnBrk="0" fontAlgn="base" hangingPunct="0">
        <a:lnSpc>
          <a:spcPct val="95000"/>
        </a:lnSpc>
        <a:spcBef>
          <a:spcPct val="0"/>
        </a:spcBef>
        <a:spcAft>
          <a:spcPct val="40000"/>
        </a:spcAft>
        <a:buChar char="»"/>
        <a:defRPr sz="2600">
          <a:solidFill>
            <a:schemeClr val="tx1"/>
          </a:solidFill>
          <a:latin typeface="+mn-lt"/>
          <a:ea typeface="+mn-ea"/>
        </a:defRPr>
      </a:lvl6pPr>
      <a:lvl7pPr marL="2971800" indent="-228600" algn="l" rtl="0" eaLnBrk="0" fontAlgn="base" hangingPunct="0">
        <a:lnSpc>
          <a:spcPct val="95000"/>
        </a:lnSpc>
        <a:spcBef>
          <a:spcPct val="0"/>
        </a:spcBef>
        <a:spcAft>
          <a:spcPct val="40000"/>
        </a:spcAft>
        <a:buChar char="»"/>
        <a:defRPr sz="2600">
          <a:solidFill>
            <a:schemeClr val="tx1"/>
          </a:solidFill>
          <a:latin typeface="+mn-lt"/>
          <a:ea typeface="+mn-ea"/>
        </a:defRPr>
      </a:lvl7pPr>
      <a:lvl8pPr marL="3429000" indent="-228600" algn="l" rtl="0" eaLnBrk="0" fontAlgn="base" hangingPunct="0">
        <a:lnSpc>
          <a:spcPct val="95000"/>
        </a:lnSpc>
        <a:spcBef>
          <a:spcPct val="0"/>
        </a:spcBef>
        <a:spcAft>
          <a:spcPct val="40000"/>
        </a:spcAft>
        <a:buChar char="»"/>
        <a:defRPr sz="2600">
          <a:solidFill>
            <a:schemeClr val="tx1"/>
          </a:solidFill>
          <a:latin typeface="+mn-lt"/>
          <a:ea typeface="+mn-ea"/>
        </a:defRPr>
      </a:lvl8pPr>
      <a:lvl9pPr marL="3886200" indent="-228600" algn="l" rtl="0" eaLnBrk="0" fontAlgn="base" hangingPunct="0">
        <a:lnSpc>
          <a:spcPct val="95000"/>
        </a:lnSpc>
        <a:spcBef>
          <a:spcPct val="0"/>
        </a:spcBef>
        <a:spcAft>
          <a:spcPct val="40000"/>
        </a:spcAft>
        <a:buChar char="»"/>
        <a:defRPr sz="26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447801"/>
            <a:ext cx="8686800" cy="453096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218887" y="6328667"/>
            <a:ext cx="515803" cy="365125"/>
          </a:xfrm>
          <a:prstGeom prst="rect">
            <a:avLst/>
          </a:prstGeom>
        </p:spPr>
        <p:txBody>
          <a:bodyPr vert="horz" lIns="91440" tIns="45720" rIns="91440" bIns="45720" rtlCol="0" anchor="ctr"/>
          <a:lstStyle>
            <a:lvl1pPr algn="l">
              <a:defRPr sz="1200">
                <a:solidFill>
                  <a:schemeClr val="accent1"/>
                </a:solidFill>
              </a:defRPr>
            </a:lvl1pPr>
          </a:lstStyle>
          <a:p>
            <a:pPr fontAlgn="base">
              <a:spcBef>
                <a:spcPct val="0"/>
              </a:spcBef>
              <a:spcAft>
                <a:spcPct val="0"/>
              </a:spcAft>
            </a:pPr>
            <a:fld id="{9F495958-F516-439A-814A-D2DC1CC7FCCF}" type="slidenum">
              <a:rPr lang="en-US" smtClean="0">
                <a:solidFill>
                  <a:srgbClr val="3D9B35"/>
                </a:solidFill>
              </a:rPr>
              <a:pPr fontAlgn="base">
                <a:spcBef>
                  <a:spcPct val="0"/>
                </a:spcBef>
                <a:spcAft>
                  <a:spcPct val="0"/>
                </a:spcAft>
              </a:pPr>
              <a:t>‹#›</a:t>
            </a:fld>
            <a:endParaRPr lang="en-US" dirty="0">
              <a:solidFill>
                <a:srgbClr val="3D9B35"/>
              </a:solidFill>
            </a:endParaRPr>
          </a:p>
        </p:txBody>
      </p:sp>
      <p:sp>
        <p:nvSpPr>
          <p:cNvPr id="10" name="Rectangle 9"/>
          <p:cNvSpPr/>
          <p:nvPr userDrawn="1"/>
        </p:nvSpPr>
        <p:spPr>
          <a:xfrm>
            <a:off x="0" y="0"/>
            <a:ext cx="9144000" cy="1320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2" name="Title Placeholder 1"/>
          <p:cNvSpPr>
            <a:spLocks noGrp="1"/>
          </p:cNvSpPr>
          <p:nvPr>
            <p:ph type="title"/>
          </p:nvPr>
        </p:nvSpPr>
        <p:spPr>
          <a:xfrm>
            <a:off x="228600" y="142635"/>
            <a:ext cx="8686800" cy="1066800"/>
          </a:xfrm>
          <a:prstGeom prst="rect">
            <a:avLst/>
          </a:prstGeom>
        </p:spPr>
        <p:txBody>
          <a:bodyPr vert="horz" lIns="91440" tIns="45720" rIns="91440" bIns="45720" rtlCol="0" anchor="b">
            <a:normAutofit/>
          </a:bodyPr>
          <a:lstStyle/>
          <a:p>
            <a:r>
              <a:rPr lang="en-US" dirty="0"/>
              <a:t>CLICK TO EDIT MASTER TITLE STYLE</a:t>
            </a:r>
          </a:p>
        </p:txBody>
      </p:sp>
    </p:spTree>
    <p:extLst>
      <p:ext uri="{BB962C8B-B14F-4D97-AF65-F5344CB8AC3E}">
        <p14:creationId xmlns:p14="http://schemas.microsoft.com/office/powerpoint/2010/main" val="3091043202"/>
      </p:ext>
    </p:extLst>
  </p:cSld>
  <p:clrMap bg1="lt1" tx1="dk1" bg2="lt2" tx2="dk2" accent1="accent1" accent2="accent2" accent3="accent3" accent4="accent4" accent5="accent5" accent6="accent6" hlink="hlink" folHlink="folHlink"/>
  <p:sldLayoutIdLst>
    <p:sldLayoutId id="2147483968" r:id="rId1"/>
    <p:sldLayoutId id="2147483969" r:id="rId2"/>
    <p:sldLayoutId id="2147483970" r:id="rId3"/>
    <p:sldLayoutId id="2147483971" r:id="rId4"/>
    <p:sldLayoutId id="2147483972" r:id="rId5"/>
    <p:sldLayoutId id="2147483973" r:id="rId6"/>
    <p:sldLayoutId id="2147483974" r:id="rId7"/>
    <p:sldLayoutId id="2147483975" r:id="rId8"/>
    <p:sldLayoutId id="2147483976" r:id="rId9"/>
    <p:sldLayoutId id="2147483977" r:id="rId10"/>
    <p:sldLayoutId id="2147483978" r:id="rId11"/>
  </p:sldLayoutIdLst>
  <p:hf hdr="0" ftr="0" dt="0"/>
  <p:txStyles>
    <p:titleStyle>
      <a:lvl1pPr algn="l" defTabSz="914400"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lnSpc>
          <a:spcPct val="90000"/>
        </a:lnSpc>
        <a:spcBef>
          <a:spcPts val="1200"/>
        </a:spcBef>
        <a:buClr>
          <a:schemeClr val="accent1"/>
        </a:buClr>
        <a:buFont typeface="Arial" panose="020B0604020202020204" pitchFamily="34" charset="0"/>
        <a:buChar char="•"/>
        <a:defRPr sz="2400" kern="1200">
          <a:solidFill>
            <a:schemeClr val="accent2"/>
          </a:solidFill>
          <a:latin typeface="+mn-lt"/>
          <a:ea typeface="+mn-ea"/>
          <a:cs typeface="+mn-cs"/>
        </a:defRPr>
      </a:lvl1pPr>
      <a:lvl2pPr marL="742950" indent="-285750" algn="l" defTabSz="914400" rtl="0" eaLnBrk="1" latinLnBrk="0" hangingPunct="1">
        <a:lnSpc>
          <a:spcPct val="90000"/>
        </a:lnSpc>
        <a:spcBef>
          <a:spcPct val="20000"/>
        </a:spcBef>
        <a:buClr>
          <a:schemeClr val="accent1"/>
        </a:buClr>
        <a:buFont typeface="Arial" panose="020B0604020202020204" pitchFamily="34" charset="0"/>
        <a:buChar char="–"/>
        <a:defRPr sz="2000" kern="1200">
          <a:solidFill>
            <a:schemeClr val="accent2"/>
          </a:solidFill>
          <a:latin typeface="+mn-lt"/>
          <a:ea typeface="+mn-ea"/>
          <a:cs typeface="+mn-cs"/>
        </a:defRPr>
      </a:lvl2pPr>
      <a:lvl3pPr marL="1143000" indent="-228600" algn="l" defTabSz="914400" rtl="0" eaLnBrk="1" latinLnBrk="0" hangingPunct="1">
        <a:lnSpc>
          <a:spcPct val="90000"/>
        </a:lnSpc>
        <a:spcBef>
          <a:spcPct val="20000"/>
        </a:spcBef>
        <a:buClr>
          <a:schemeClr val="accent1"/>
        </a:buClr>
        <a:buFont typeface="Arial" panose="020B0604020202020204" pitchFamily="34" charset="0"/>
        <a:buChar char="•"/>
        <a:defRPr sz="1800" kern="1200">
          <a:solidFill>
            <a:schemeClr val="accent2"/>
          </a:solidFill>
          <a:latin typeface="+mn-lt"/>
          <a:ea typeface="+mn-ea"/>
          <a:cs typeface="+mn-cs"/>
        </a:defRPr>
      </a:lvl3pPr>
      <a:lvl4pPr marL="1600200" indent="-228600" algn="l" defTabSz="914400" rtl="0" eaLnBrk="1" latinLnBrk="0" hangingPunct="1">
        <a:lnSpc>
          <a:spcPct val="90000"/>
        </a:lnSpc>
        <a:spcBef>
          <a:spcPct val="20000"/>
        </a:spcBef>
        <a:buClr>
          <a:schemeClr val="accent1"/>
        </a:buClr>
        <a:buFont typeface="Arial" panose="020B0604020202020204" pitchFamily="34" charset="0"/>
        <a:buChar char="–"/>
        <a:defRPr sz="1600" kern="1200">
          <a:solidFill>
            <a:schemeClr val="accent2"/>
          </a:solidFill>
          <a:latin typeface="+mn-lt"/>
          <a:ea typeface="+mn-ea"/>
          <a:cs typeface="+mn-cs"/>
        </a:defRPr>
      </a:lvl4pPr>
      <a:lvl5pPr marL="2057400" indent="-228600" algn="l" defTabSz="914400" rtl="0" eaLnBrk="1" latinLnBrk="0" hangingPunct="1">
        <a:lnSpc>
          <a:spcPct val="90000"/>
        </a:lnSpc>
        <a:spcBef>
          <a:spcPct val="20000"/>
        </a:spcBef>
        <a:buClr>
          <a:schemeClr val="accent1"/>
        </a:buClr>
        <a:buFont typeface="Arial" panose="020B0604020202020204" pitchFamily="34" charset="0"/>
        <a:buChar char="»"/>
        <a:defRPr sz="1600" kern="1200">
          <a:solidFill>
            <a:schemeClr val="accent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228600" y="1447801"/>
            <a:ext cx="8686800" cy="453096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218843" y="6328579"/>
            <a:ext cx="515803" cy="365125"/>
          </a:xfrm>
          <a:prstGeom prst="rect">
            <a:avLst/>
          </a:prstGeom>
        </p:spPr>
        <p:txBody>
          <a:bodyPr vert="horz" lIns="91440" tIns="45720" rIns="91440" bIns="45720" rtlCol="0" anchor="ctr"/>
          <a:lstStyle>
            <a:lvl1pPr algn="l">
              <a:defRPr sz="1200">
                <a:solidFill>
                  <a:schemeClr val="accent1"/>
                </a:solidFill>
              </a:defRPr>
            </a:lvl1pPr>
          </a:lstStyle>
          <a:p>
            <a:pPr fontAlgn="base">
              <a:spcBef>
                <a:spcPct val="0"/>
              </a:spcBef>
              <a:spcAft>
                <a:spcPct val="0"/>
              </a:spcAft>
            </a:pPr>
            <a:fld id="{9F495958-F516-439A-814A-D2DC1CC7FCCF}" type="slidenum">
              <a:rPr lang="en-US" smtClean="0">
                <a:solidFill>
                  <a:srgbClr val="69B800"/>
                </a:solidFill>
              </a:rPr>
              <a:pPr fontAlgn="base">
                <a:spcBef>
                  <a:spcPct val="0"/>
                </a:spcBef>
                <a:spcAft>
                  <a:spcPct val="0"/>
                </a:spcAft>
              </a:pPr>
              <a:t>‹#›</a:t>
            </a:fld>
            <a:endParaRPr lang="en-US" dirty="0">
              <a:solidFill>
                <a:srgbClr val="69B800"/>
              </a:solidFill>
            </a:endParaRPr>
          </a:p>
        </p:txBody>
      </p:sp>
      <p:sp>
        <p:nvSpPr>
          <p:cNvPr id="12" name="TextBox 11"/>
          <p:cNvSpPr txBox="1"/>
          <p:nvPr userDrawn="1"/>
        </p:nvSpPr>
        <p:spPr>
          <a:xfrm>
            <a:off x="7524271" y="6395725"/>
            <a:ext cx="1391129" cy="230832"/>
          </a:xfrm>
          <a:prstGeom prst="rect">
            <a:avLst/>
          </a:prstGeom>
          <a:noFill/>
        </p:spPr>
        <p:txBody>
          <a:bodyPr wrap="square" anchor="ctr">
            <a:spAutoFit/>
          </a:bodyPr>
          <a:lstStyle/>
          <a:p>
            <a:pPr algn="r" defTabSz="457200" fontAlgn="base">
              <a:spcBef>
                <a:spcPct val="0"/>
              </a:spcBef>
              <a:spcAft>
                <a:spcPct val="0"/>
              </a:spcAft>
              <a:defRPr/>
            </a:pPr>
            <a:r>
              <a:rPr lang="en-US" sz="900" dirty="0">
                <a:solidFill>
                  <a:srgbClr val="CBCFD3">
                    <a:lumMod val="90000"/>
                  </a:srgbClr>
                </a:solidFill>
                <a:latin typeface="Arial Narrow" panose="020B0606020202030204" pitchFamily="34" charset="0"/>
              </a:rPr>
              <a:t>© 2017 National Life Group</a:t>
            </a:r>
            <a:r>
              <a:rPr lang="en-US" sz="900" baseline="30000" dirty="0">
                <a:solidFill>
                  <a:srgbClr val="CBCFD3">
                    <a:lumMod val="90000"/>
                  </a:srgbClr>
                </a:solidFill>
                <a:latin typeface="Arial Narrow" panose="020B0606020202030204" pitchFamily="34" charset="0"/>
              </a:rPr>
              <a:t>® </a:t>
            </a:r>
            <a:endParaRPr lang="en-US" sz="900" dirty="0">
              <a:solidFill>
                <a:srgbClr val="CBCFD3">
                  <a:lumMod val="90000"/>
                </a:srgbClr>
              </a:solidFill>
              <a:latin typeface="Arial Narrow" panose="020B0606020202030204" pitchFamily="34" charset="0"/>
            </a:endParaRPr>
          </a:p>
        </p:txBody>
      </p:sp>
      <p:sp>
        <p:nvSpPr>
          <p:cNvPr id="10" name="Rectangle 9"/>
          <p:cNvSpPr/>
          <p:nvPr userDrawn="1"/>
        </p:nvSpPr>
        <p:spPr>
          <a:xfrm>
            <a:off x="0" y="0"/>
            <a:ext cx="9144000" cy="13208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srgbClr val="FFFFFF"/>
              </a:solidFill>
            </a:endParaRPr>
          </a:p>
        </p:txBody>
      </p:sp>
      <p:sp>
        <p:nvSpPr>
          <p:cNvPr id="2" name="Title Placeholder 1"/>
          <p:cNvSpPr>
            <a:spLocks noGrp="1"/>
          </p:cNvSpPr>
          <p:nvPr>
            <p:ph type="title"/>
          </p:nvPr>
        </p:nvSpPr>
        <p:spPr>
          <a:xfrm>
            <a:off x="228600" y="142635"/>
            <a:ext cx="8686800" cy="1066800"/>
          </a:xfrm>
          <a:prstGeom prst="rect">
            <a:avLst/>
          </a:prstGeom>
        </p:spPr>
        <p:txBody>
          <a:bodyPr vert="horz" lIns="91440" tIns="45720" rIns="91440" bIns="45720" rtlCol="0" anchor="b">
            <a:normAutofit/>
          </a:bodyPr>
          <a:lstStyle/>
          <a:p>
            <a:r>
              <a:rPr lang="en-US" dirty="0"/>
              <a:t>CLICK TO EDIT MASTER TITLE STYLE</a:t>
            </a:r>
          </a:p>
        </p:txBody>
      </p:sp>
      <p:sp>
        <p:nvSpPr>
          <p:cNvPr id="4" name="TextBox 3"/>
          <p:cNvSpPr txBox="1"/>
          <p:nvPr userDrawn="1"/>
        </p:nvSpPr>
        <p:spPr>
          <a:xfrm>
            <a:off x="2463501" y="6511141"/>
            <a:ext cx="4270786" cy="246221"/>
          </a:xfrm>
          <a:prstGeom prst="rect">
            <a:avLst/>
          </a:prstGeom>
          <a:noFill/>
        </p:spPr>
        <p:txBody>
          <a:bodyPr wrap="square" rtlCol="0">
            <a:spAutoFit/>
          </a:bodyPr>
          <a:lstStyle/>
          <a:p>
            <a:pPr algn="ctr" fontAlgn="base">
              <a:spcBef>
                <a:spcPct val="0"/>
              </a:spcBef>
              <a:spcAft>
                <a:spcPct val="0"/>
              </a:spcAft>
            </a:pPr>
            <a:r>
              <a:rPr lang="en-US" sz="1000" dirty="0">
                <a:solidFill>
                  <a:srgbClr val="3F403C"/>
                </a:solidFill>
              </a:rPr>
              <a:t>Agent Use Only – Not For Use With The Public</a:t>
            </a:r>
          </a:p>
        </p:txBody>
      </p:sp>
    </p:spTree>
    <p:extLst>
      <p:ext uri="{BB962C8B-B14F-4D97-AF65-F5344CB8AC3E}">
        <p14:creationId xmlns:p14="http://schemas.microsoft.com/office/powerpoint/2010/main" val="3462736927"/>
      </p:ext>
    </p:extLst>
  </p:cSld>
  <p:clrMap bg1="lt1" tx1="dk1" bg2="lt2" tx2="dk2" accent1="accent1" accent2="accent2" accent3="accent3" accent4="accent4" accent5="accent5" accent6="accent6" hlink="hlink" folHlink="folHlink"/>
  <p:sldLayoutIdLst>
    <p:sldLayoutId id="2147483980" r:id="rId1"/>
    <p:sldLayoutId id="2147483981" r:id="rId2"/>
    <p:sldLayoutId id="2147483982" r:id="rId3"/>
    <p:sldLayoutId id="2147483983" r:id="rId4"/>
    <p:sldLayoutId id="2147483984" r:id="rId5"/>
    <p:sldLayoutId id="2147483985" r:id="rId6"/>
    <p:sldLayoutId id="2147484069" r:id="rId7"/>
  </p:sldLayoutIdLst>
  <p:hf hdr="0" ftr="0" dt="0"/>
  <p:txStyles>
    <p:titleStyle>
      <a:lvl1pPr algn="l" defTabSz="914400"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lnSpc>
          <a:spcPct val="90000"/>
        </a:lnSpc>
        <a:spcBef>
          <a:spcPts val="1200"/>
        </a:spcBef>
        <a:buClr>
          <a:schemeClr val="accent1"/>
        </a:buClr>
        <a:buFont typeface="Arial" panose="020B0604020202020204" pitchFamily="34" charset="0"/>
        <a:buChar char="•"/>
        <a:defRPr sz="2400" kern="1200">
          <a:solidFill>
            <a:schemeClr val="tx1"/>
          </a:solidFill>
          <a:latin typeface="+mn-lt"/>
          <a:ea typeface="+mn-ea"/>
          <a:cs typeface="+mn-cs"/>
        </a:defRPr>
      </a:lvl1pPr>
      <a:lvl2pPr marL="742950" indent="-285750" algn="l" defTabSz="914400" rtl="0" eaLnBrk="1" latinLnBrk="0" hangingPunct="1">
        <a:lnSpc>
          <a:spcPct val="90000"/>
        </a:lnSpc>
        <a:spcBef>
          <a:spcPct val="20000"/>
        </a:spcBef>
        <a:buClr>
          <a:schemeClr val="accent1"/>
        </a:buClr>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ct val="200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ct val="200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ct val="200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custDataLst>
              <p:tags r:id="rId9"/>
            </p:custDataLst>
          </p:nvPr>
        </p:nvSpPr>
        <p:spPr>
          <a:xfrm>
            <a:off x="228600" y="1447801"/>
            <a:ext cx="8686800" cy="453096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custDataLst>
              <p:tags r:id="rId10"/>
            </p:custDataLst>
          </p:nvPr>
        </p:nvSpPr>
        <p:spPr>
          <a:xfrm>
            <a:off x="218843" y="6328579"/>
            <a:ext cx="515803" cy="365125"/>
          </a:xfrm>
          <a:prstGeom prst="rect">
            <a:avLst/>
          </a:prstGeom>
        </p:spPr>
        <p:txBody>
          <a:bodyPr vert="horz" lIns="91440" tIns="45720" rIns="91440" bIns="45720" rtlCol="0" anchor="ctr"/>
          <a:lstStyle>
            <a:defPPr>
              <a:defRPr lang="en-US"/>
            </a:defPPr>
            <a:lvl1pPr marL="0" algn="l" defTabSz="914400" rtl="0" eaLnBrk="1" fontAlgn="base" hangingPunct="0">
              <a:spcBef>
                <a:spcPct val="0"/>
              </a:spcBef>
              <a:spcAft>
                <a:spcPct val="0"/>
              </a:spcAft>
              <a:defRPr sz="1200" kern="1200">
                <a:solidFill>
                  <a:schemeClr val="accent1"/>
                </a:solidFill>
                <a:latin typeface="Arial" pitchFamily="34" charset="0"/>
                <a:ea typeface="+mn-ea"/>
                <a:cs typeface="+mn-cs"/>
              </a:defRPr>
            </a:lvl1pPr>
          </a:lstStyle>
          <a:p>
            <a:pPr marL="0" marR="0" lvl="0" indent="0" algn="l" defTabSz="914400" rtl="0" eaLnBrk="1" fontAlgn="base" latinLnBrk="0" hangingPunct="0">
              <a:lnSpc>
                <a:spcPct val="100000"/>
              </a:lnSpc>
              <a:spcBef>
                <a:spcPct val="0"/>
              </a:spcBef>
              <a:spcAft>
                <a:spcPct val="0"/>
              </a:spcAft>
              <a:buClrTx/>
              <a:buSzTx/>
              <a:buFontTx/>
              <a:buNone/>
              <a:tabLst/>
              <a:defRPr/>
            </a:pPr>
            <a:fld id="{9F495958-F516-439A-814A-D2DC1CC7FCCF}" type="slidenum">
              <a:rPr kumimoji="0" lang="en-US" sz="1200" b="0" i="0" u="none" strike="noStrike" kern="1200" cap="none" spc="0" normalizeH="0" baseline="0" noProof="0" smtClean="0">
                <a:ln>
                  <a:noFill/>
                </a:ln>
                <a:solidFill>
                  <a:srgbClr val="3D9B35"/>
                </a:solidFill>
                <a:effectLst/>
                <a:uLnTx/>
                <a:uFillTx/>
                <a:latin typeface="Arial" pitchFamily="34" charset="0"/>
                <a:cs typeface="Arial" pitchFamily="34" charset="0"/>
              </a:rPr>
              <a:pPr marL="0" marR="0" lvl="0" indent="0" algn="l" defTabSz="914400" rtl="0" eaLnBrk="1" fontAlgn="base" latinLnBrk="0" hangingPunct="0">
                <a:lnSpc>
                  <a:spcPct val="100000"/>
                </a:lnSpc>
                <a:spcBef>
                  <a:spcPct val="0"/>
                </a:spcBef>
                <a:spcAft>
                  <a:spcPct val="0"/>
                </a:spcAft>
                <a:buClrTx/>
                <a:buSzTx/>
                <a:buFontTx/>
                <a:buNone/>
                <a:tabLst/>
                <a:defRPr/>
              </a:pPr>
              <a:t>‹#›</a:t>
            </a:fld>
            <a:endParaRPr kumimoji="0" lang="en-US" sz="1200" b="0" i="0" u="none" strike="noStrike" kern="1200" cap="none" spc="0" normalizeH="0" baseline="0" noProof="0">
              <a:ln>
                <a:noFill/>
              </a:ln>
              <a:solidFill>
                <a:srgbClr val="3D9B35"/>
              </a:solidFill>
              <a:effectLst/>
              <a:uLnTx/>
              <a:uFillTx/>
              <a:latin typeface="Arial" pitchFamily="34" charset="0"/>
              <a:cs typeface="Arial" pitchFamily="34" charset="0"/>
            </a:endParaRPr>
          </a:p>
        </p:txBody>
      </p:sp>
      <p:sp>
        <p:nvSpPr>
          <p:cNvPr id="12" name="TextBox 11"/>
          <p:cNvSpPr txBox="1"/>
          <p:nvPr userDrawn="1">
            <p:custDataLst>
              <p:tags r:id="rId11"/>
            </p:custDataLst>
          </p:nvPr>
        </p:nvSpPr>
        <p:spPr>
          <a:xfrm>
            <a:off x="811215" y="6372642"/>
            <a:ext cx="6174802" cy="276999"/>
          </a:xfrm>
          <a:prstGeom prst="rect">
            <a:avLst/>
          </a:prstGeom>
          <a:noFill/>
        </p:spPr>
        <p:txBody>
          <a:bodyPr wrap="square" anchor="ctr">
            <a:spAutoFit/>
          </a:bodyPr>
          <a:lstStyle>
            <a:defPPr>
              <a:defRPr lang="en-US"/>
            </a:def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D8D8D8">
                    <a:lumMod val="90000"/>
                  </a:srgbClr>
                </a:solidFill>
                <a:effectLst/>
                <a:uLnTx/>
                <a:uFillTx/>
                <a:latin typeface="Arial Narrow" panose="020B0606020202030204" pitchFamily="34" charset="0"/>
                <a:cs typeface="Arial" pitchFamily="34" charset="0"/>
              </a:rPr>
              <a:t>© 2016 National Life Group</a:t>
            </a:r>
            <a:r>
              <a:rPr kumimoji="0" lang="en-US" sz="1200" b="0" i="0" u="none" strike="noStrike" kern="1200" cap="none" spc="0" normalizeH="0" baseline="30000" noProof="0">
                <a:ln>
                  <a:noFill/>
                </a:ln>
                <a:solidFill>
                  <a:srgbClr val="D8D8D8">
                    <a:lumMod val="90000"/>
                  </a:srgbClr>
                </a:solidFill>
                <a:effectLst/>
                <a:uLnTx/>
                <a:uFillTx/>
                <a:latin typeface="Arial Narrow" panose="020B0606020202030204" pitchFamily="34" charset="0"/>
                <a:cs typeface="Arial" pitchFamily="34" charset="0"/>
              </a:rPr>
              <a:t>® </a:t>
            </a:r>
            <a:endParaRPr kumimoji="0" lang="en-US" sz="1200" b="0" i="0" u="none" strike="noStrike" kern="1200" cap="none" spc="0" normalizeH="0" baseline="0" noProof="0">
              <a:ln>
                <a:noFill/>
              </a:ln>
              <a:solidFill>
                <a:srgbClr val="D8D8D8">
                  <a:lumMod val="90000"/>
                </a:srgbClr>
              </a:solidFill>
              <a:effectLst/>
              <a:uLnTx/>
              <a:uFillTx/>
              <a:latin typeface="Arial Narrow" panose="020B0606020202030204" pitchFamily="34" charset="0"/>
              <a:cs typeface="Arial" pitchFamily="34" charset="0"/>
            </a:endParaRPr>
          </a:p>
        </p:txBody>
      </p:sp>
      <p:sp>
        <p:nvSpPr>
          <p:cNvPr id="10" name="Rectangle 9"/>
          <p:cNvSpPr/>
          <p:nvPr userDrawn="1">
            <p:custDataLst>
              <p:tags r:id="rId12"/>
            </p:custDataLst>
          </p:nvPr>
        </p:nvSpPr>
        <p:spPr>
          <a:xfrm>
            <a:off x="0" y="0"/>
            <a:ext cx="9144000" cy="1320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itchFamily="34" charset="0"/>
              <a:cs typeface="Arial" pitchFamily="34" charset="0"/>
            </a:endParaRPr>
          </a:p>
        </p:txBody>
      </p:sp>
      <p:sp>
        <p:nvSpPr>
          <p:cNvPr id="2" name="Title Placeholder 1"/>
          <p:cNvSpPr>
            <a:spLocks noGrp="1"/>
          </p:cNvSpPr>
          <p:nvPr>
            <p:ph type="title"/>
            <p:custDataLst>
              <p:tags r:id="rId13"/>
            </p:custDataLst>
          </p:nvPr>
        </p:nvSpPr>
        <p:spPr>
          <a:xfrm>
            <a:off x="228600" y="142635"/>
            <a:ext cx="8686800" cy="1066800"/>
          </a:xfrm>
          <a:prstGeom prst="rect">
            <a:avLst/>
          </a:prstGeom>
        </p:spPr>
        <p:txBody>
          <a:bodyPr vert="horz" lIns="91440" tIns="45720" rIns="91440" bIns="45720" rtlCol="0" anchor="b">
            <a:normAutofit/>
          </a:bodyPr>
          <a:lstStyle/>
          <a:p>
            <a:r>
              <a:rPr lang="en-US"/>
              <a:t>CLICK TO EDIT MASTER TITLE STYLE</a:t>
            </a:r>
          </a:p>
        </p:txBody>
      </p:sp>
    </p:spTree>
    <p:extLst>
      <p:ext uri="{BB962C8B-B14F-4D97-AF65-F5344CB8AC3E}">
        <p14:creationId xmlns:p14="http://schemas.microsoft.com/office/powerpoint/2010/main" val="1018809817"/>
      </p:ext>
    </p:extLst>
  </p:cSld>
  <p:clrMap bg1="lt1" tx1="dk1" bg2="lt2" tx2="dk2" accent1="accent1" accent2="accent2" accent3="accent3" accent4="accent4" accent5="accent5" accent6="accent6" hlink="hlink" folHlink="folHlink"/>
  <p:sldLayoutIdLst>
    <p:sldLayoutId id="2147483988" r:id="rId1"/>
    <p:sldLayoutId id="2147483989" r:id="rId2"/>
    <p:sldLayoutId id="2147483990" r:id="rId3"/>
    <p:sldLayoutId id="2147483991" r:id="rId4"/>
    <p:sldLayoutId id="2147483992" r:id="rId5"/>
    <p:sldLayoutId id="2147483993" r:id="rId6"/>
    <p:sldLayoutId id="2147483994" r:id="rId7"/>
  </p:sldLayoutIdLst>
  <p:transition/>
  <p:hf hdr="0" ftr="0" dt="0"/>
  <p:txStyles>
    <p:titleStyle>
      <a:lvl1pPr algn="l" defTabSz="914400" rtl="0" eaLnBrk="1" latinLnBrk="0" hangingPunct="1">
        <a:lnSpc>
          <a:spcPct val="90000"/>
        </a:lnSpc>
        <a:spcBef>
          <a:spcPct val="0"/>
        </a:spcBef>
        <a:buNone/>
        <a:defRPr sz="3600" kern="1200">
          <a:solidFill>
            <a:schemeClr val="bg1"/>
          </a:solidFill>
          <a:latin typeface="+mj-lt"/>
          <a:ea typeface="+mj-ea"/>
          <a:cs typeface="+mj-cs"/>
        </a:defRPr>
      </a:lvl1pPr>
    </p:titleStyle>
    <p:bodyStyle>
      <a:lvl1pPr marL="342900" indent="-342900" algn="l" defTabSz="914400" rtl="0" eaLnBrk="1" latinLnBrk="0" hangingPunct="1">
        <a:lnSpc>
          <a:spcPct val="90000"/>
        </a:lnSpc>
        <a:spcBef>
          <a:spcPts val="1200"/>
        </a:spcBef>
        <a:buClr>
          <a:schemeClr val="accent1"/>
        </a:buClr>
        <a:buFont typeface="Arial" pitchFamily="34" charset="0"/>
        <a:buChar char="•"/>
        <a:defRPr sz="2400" kern="1200">
          <a:solidFill>
            <a:schemeClr val="accent2"/>
          </a:solidFill>
          <a:latin typeface="+mn-lt"/>
          <a:ea typeface="+mn-ea"/>
          <a:cs typeface="+mn-cs"/>
        </a:defRPr>
      </a:lvl1pPr>
      <a:lvl2pPr marL="742950" indent="-285750" algn="l" defTabSz="914400" rtl="0" eaLnBrk="1" latinLnBrk="0" hangingPunct="1">
        <a:lnSpc>
          <a:spcPct val="90000"/>
        </a:lnSpc>
        <a:spcBef>
          <a:spcPct val="20000"/>
        </a:spcBef>
        <a:buClr>
          <a:schemeClr val="accent1"/>
        </a:buClr>
        <a:buFont typeface="Arial" pitchFamily="34" charset="0"/>
        <a:buChar char="–"/>
        <a:defRPr sz="2000" kern="1200">
          <a:solidFill>
            <a:schemeClr val="accent2"/>
          </a:solidFill>
          <a:latin typeface="+mn-lt"/>
          <a:ea typeface="+mn-ea"/>
          <a:cs typeface="+mn-cs"/>
        </a:defRPr>
      </a:lvl2pPr>
      <a:lvl3pPr marL="1143000" indent="-228600" algn="l" defTabSz="914400" rtl="0" eaLnBrk="1" latinLnBrk="0" hangingPunct="1">
        <a:lnSpc>
          <a:spcPct val="90000"/>
        </a:lnSpc>
        <a:spcBef>
          <a:spcPct val="20000"/>
        </a:spcBef>
        <a:buClr>
          <a:schemeClr val="accent1"/>
        </a:buClr>
        <a:buFont typeface="Arial" pitchFamily="34" charset="0"/>
        <a:buChar char="•"/>
        <a:defRPr sz="1800" kern="1200">
          <a:solidFill>
            <a:schemeClr val="accent2"/>
          </a:solidFill>
          <a:latin typeface="+mn-lt"/>
          <a:ea typeface="+mn-ea"/>
          <a:cs typeface="+mn-cs"/>
        </a:defRPr>
      </a:lvl3pPr>
      <a:lvl4pPr marL="1600200" indent="-228600" algn="l" defTabSz="914400" rtl="0" eaLnBrk="1" latinLnBrk="0" hangingPunct="1">
        <a:lnSpc>
          <a:spcPct val="90000"/>
        </a:lnSpc>
        <a:spcBef>
          <a:spcPct val="20000"/>
        </a:spcBef>
        <a:buClr>
          <a:schemeClr val="accent1"/>
        </a:buClr>
        <a:buFont typeface="Arial" pitchFamily="34" charset="0"/>
        <a:buChar char="–"/>
        <a:defRPr sz="1600" kern="1200">
          <a:solidFill>
            <a:schemeClr val="accent2"/>
          </a:solidFill>
          <a:latin typeface="+mn-lt"/>
          <a:ea typeface="+mn-ea"/>
          <a:cs typeface="+mn-cs"/>
        </a:defRPr>
      </a:lvl4pPr>
      <a:lvl5pPr marL="2057400" indent="-228600" algn="l" defTabSz="914400" rtl="0" eaLnBrk="1" latinLnBrk="0" hangingPunct="1">
        <a:lnSpc>
          <a:spcPct val="90000"/>
        </a:lnSpc>
        <a:spcBef>
          <a:spcPct val="20000"/>
        </a:spcBef>
        <a:buClr>
          <a:schemeClr val="accent1"/>
        </a:buClr>
        <a:buFont typeface="Arial" pitchFamily="34" charset="0"/>
        <a:buChar char="»"/>
        <a:defRPr sz="1600" kern="1200">
          <a:solidFill>
            <a:schemeClr val="accent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9.xml"/></Relationships>
</file>

<file path=ppt/slides/_rels/slide11.xml.rels><?xml version="1.0" encoding="UTF-8" standalone="yes"?>
<Relationships xmlns="http://schemas.openxmlformats.org/package/2006/relationships"><Relationship Id="rId13" Type="http://schemas.openxmlformats.org/officeDocument/2006/relationships/tags" Target="../tags/tag110.xml"/><Relationship Id="rId18" Type="http://schemas.openxmlformats.org/officeDocument/2006/relationships/tags" Target="../tags/tag115.xml"/><Relationship Id="rId26" Type="http://schemas.openxmlformats.org/officeDocument/2006/relationships/tags" Target="../tags/tag123.xml"/><Relationship Id="rId3" Type="http://schemas.openxmlformats.org/officeDocument/2006/relationships/tags" Target="../tags/tag100.xml"/><Relationship Id="rId21" Type="http://schemas.openxmlformats.org/officeDocument/2006/relationships/tags" Target="../tags/tag118.xml"/><Relationship Id="rId7" Type="http://schemas.openxmlformats.org/officeDocument/2006/relationships/tags" Target="../tags/tag104.xml"/><Relationship Id="rId12" Type="http://schemas.openxmlformats.org/officeDocument/2006/relationships/tags" Target="../tags/tag109.xml"/><Relationship Id="rId17" Type="http://schemas.openxmlformats.org/officeDocument/2006/relationships/tags" Target="../tags/tag114.xml"/><Relationship Id="rId25" Type="http://schemas.openxmlformats.org/officeDocument/2006/relationships/tags" Target="../tags/tag122.xml"/><Relationship Id="rId33" Type="http://schemas.openxmlformats.org/officeDocument/2006/relationships/image" Target="../media/image49.png"/><Relationship Id="rId2" Type="http://schemas.openxmlformats.org/officeDocument/2006/relationships/tags" Target="../tags/tag99.xml"/><Relationship Id="rId16" Type="http://schemas.openxmlformats.org/officeDocument/2006/relationships/tags" Target="../tags/tag113.xml"/><Relationship Id="rId20" Type="http://schemas.openxmlformats.org/officeDocument/2006/relationships/tags" Target="../tags/tag117.xml"/><Relationship Id="rId29" Type="http://schemas.openxmlformats.org/officeDocument/2006/relationships/notesSlide" Target="../notesSlides/notesSlide7.xml"/><Relationship Id="rId1" Type="http://schemas.openxmlformats.org/officeDocument/2006/relationships/tags" Target="../tags/tag98.xml"/><Relationship Id="rId6" Type="http://schemas.openxmlformats.org/officeDocument/2006/relationships/tags" Target="../tags/tag103.xml"/><Relationship Id="rId11" Type="http://schemas.openxmlformats.org/officeDocument/2006/relationships/tags" Target="../tags/tag108.xml"/><Relationship Id="rId24" Type="http://schemas.openxmlformats.org/officeDocument/2006/relationships/tags" Target="../tags/tag121.xml"/><Relationship Id="rId32" Type="http://schemas.openxmlformats.org/officeDocument/2006/relationships/image" Target="../media/image48.png"/><Relationship Id="rId5" Type="http://schemas.openxmlformats.org/officeDocument/2006/relationships/tags" Target="../tags/tag102.xml"/><Relationship Id="rId15" Type="http://schemas.openxmlformats.org/officeDocument/2006/relationships/tags" Target="../tags/tag112.xml"/><Relationship Id="rId23" Type="http://schemas.openxmlformats.org/officeDocument/2006/relationships/tags" Target="../tags/tag120.xml"/><Relationship Id="rId28" Type="http://schemas.openxmlformats.org/officeDocument/2006/relationships/slideLayout" Target="../slideLayouts/slideLayout64.xml"/><Relationship Id="rId10" Type="http://schemas.openxmlformats.org/officeDocument/2006/relationships/tags" Target="../tags/tag107.xml"/><Relationship Id="rId19" Type="http://schemas.openxmlformats.org/officeDocument/2006/relationships/tags" Target="../tags/tag116.xml"/><Relationship Id="rId31" Type="http://schemas.openxmlformats.org/officeDocument/2006/relationships/image" Target="../media/image47.png"/><Relationship Id="rId4" Type="http://schemas.openxmlformats.org/officeDocument/2006/relationships/tags" Target="../tags/tag101.xml"/><Relationship Id="rId9" Type="http://schemas.openxmlformats.org/officeDocument/2006/relationships/tags" Target="../tags/tag106.xml"/><Relationship Id="rId14" Type="http://schemas.openxmlformats.org/officeDocument/2006/relationships/tags" Target="../tags/tag111.xml"/><Relationship Id="rId22" Type="http://schemas.openxmlformats.org/officeDocument/2006/relationships/tags" Target="../tags/tag119.xml"/><Relationship Id="rId27" Type="http://schemas.openxmlformats.org/officeDocument/2006/relationships/tags" Target="../tags/tag124.xml"/><Relationship Id="rId30" Type="http://schemas.openxmlformats.org/officeDocument/2006/relationships/chart" Target="../charts/chart1.xml"/><Relationship Id="rId8" Type="http://schemas.openxmlformats.org/officeDocument/2006/relationships/tags" Target="../tags/tag105.xml"/></Relationships>
</file>

<file path=ppt/slides/_rels/slide12.xml.rels><?xml version="1.0" encoding="UTF-8" standalone="yes"?>
<Relationships xmlns="http://schemas.openxmlformats.org/package/2006/relationships"><Relationship Id="rId8" Type="http://schemas.openxmlformats.org/officeDocument/2006/relationships/notesSlide" Target="../notesSlides/notesSlide8.xml"/><Relationship Id="rId3" Type="http://schemas.openxmlformats.org/officeDocument/2006/relationships/tags" Target="../tags/tag130.xml"/><Relationship Id="rId7" Type="http://schemas.openxmlformats.org/officeDocument/2006/relationships/slideLayout" Target="../slideLayouts/slideLayout18.xml"/><Relationship Id="rId2" Type="http://schemas.openxmlformats.org/officeDocument/2006/relationships/tags" Target="../tags/tag129.xml"/><Relationship Id="rId1" Type="http://schemas.openxmlformats.org/officeDocument/2006/relationships/tags" Target="../tags/tag128.xml"/><Relationship Id="rId6" Type="http://schemas.openxmlformats.org/officeDocument/2006/relationships/tags" Target="../tags/tag133.xml"/><Relationship Id="rId11" Type="http://schemas.openxmlformats.org/officeDocument/2006/relationships/image" Target="../media/image52.png"/><Relationship Id="rId5" Type="http://schemas.openxmlformats.org/officeDocument/2006/relationships/tags" Target="../tags/tag132.xml"/><Relationship Id="rId10" Type="http://schemas.openxmlformats.org/officeDocument/2006/relationships/image" Target="../media/image51.png"/><Relationship Id="rId4" Type="http://schemas.openxmlformats.org/officeDocument/2006/relationships/tags" Target="../tags/tag131.xml"/><Relationship Id="rId9"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tags" Target="../tags/tag144.xml"/><Relationship Id="rId13" Type="http://schemas.openxmlformats.org/officeDocument/2006/relationships/tags" Target="../tags/tag149.xml"/><Relationship Id="rId18" Type="http://schemas.openxmlformats.org/officeDocument/2006/relationships/tags" Target="../tags/tag154.xml"/><Relationship Id="rId3" Type="http://schemas.openxmlformats.org/officeDocument/2006/relationships/tags" Target="../tags/tag139.xml"/><Relationship Id="rId7" Type="http://schemas.openxmlformats.org/officeDocument/2006/relationships/tags" Target="../tags/tag143.xml"/><Relationship Id="rId12" Type="http://schemas.openxmlformats.org/officeDocument/2006/relationships/tags" Target="../tags/tag148.xml"/><Relationship Id="rId17" Type="http://schemas.openxmlformats.org/officeDocument/2006/relationships/tags" Target="../tags/tag153.xml"/><Relationship Id="rId2" Type="http://schemas.openxmlformats.org/officeDocument/2006/relationships/tags" Target="../tags/tag138.xml"/><Relationship Id="rId16" Type="http://schemas.openxmlformats.org/officeDocument/2006/relationships/tags" Target="../tags/tag152.xml"/><Relationship Id="rId20" Type="http://schemas.openxmlformats.org/officeDocument/2006/relationships/notesSlide" Target="../notesSlides/notesSlide9.xml"/><Relationship Id="rId1" Type="http://schemas.openxmlformats.org/officeDocument/2006/relationships/tags" Target="../tags/tag137.xml"/><Relationship Id="rId6" Type="http://schemas.openxmlformats.org/officeDocument/2006/relationships/tags" Target="../tags/tag142.xml"/><Relationship Id="rId11" Type="http://schemas.openxmlformats.org/officeDocument/2006/relationships/tags" Target="../tags/tag147.xml"/><Relationship Id="rId5" Type="http://schemas.openxmlformats.org/officeDocument/2006/relationships/tags" Target="../tags/tag141.xml"/><Relationship Id="rId15" Type="http://schemas.openxmlformats.org/officeDocument/2006/relationships/tags" Target="../tags/tag151.xml"/><Relationship Id="rId10" Type="http://schemas.openxmlformats.org/officeDocument/2006/relationships/tags" Target="../tags/tag146.xml"/><Relationship Id="rId19" Type="http://schemas.openxmlformats.org/officeDocument/2006/relationships/slideLayout" Target="../slideLayouts/slideLayout16.xml"/><Relationship Id="rId4" Type="http://schemas.openxmlformats.org/officeDocument/2006/relationships/tags" Target="../tags/tag140.xml"/><Relationship Id="rId9" Type="http://schemas.openxmlformats.org/officeDocument/2006/relationships/tags" Target="../tags/tag145.xml"/><Relationship Id="rId14" Type="http://schemas.openxmlformats.org/officeDocument/2006/relationships/tags" Target="../tags/tag150.xml"/></Relationships>
</file>

<file path=ppt/slides/_rels/slide14.xml.rels><?xml version="1.0" encoding="UTF-8" standalone="yes"?>
<Relationships xmlns="http://schemas.openxmlformats.org/package/2006/relationships"><Relationship Id="rId8" Type="http://schemas.openxmlformats.org/officeDocument/2006/relationships/tags" Target="../tags/tag165.xml"/><Relationship Id="rId13" Type="http://schemas.openxmlformats.org/officeDocument/2006/relationships/tags" Target="../tags/tag170.xml"/><Relationship Id="rId3" Type="http://schemas.openxmlformats.org/officeDocument/2006/relationships/tags" Target="../tags/tag160.xml"/><Relationship Id="rId7" Type="http://schemas.openxmlformats.org/officeDocument/2006/relationships/tags" Target="../tags/tag164.xml"/><Relationship Id="rId12" Type="http://schemas.openxmlformats.org/officeDocument/2006/relationships/tags" Target="../tags/tag169.xml"/><Relationship Id="rId17" Type="http://schemas.openxmlformats.org/officeDocument/2006/relationships/notesSlide" Target="../notesSlides/notesSlide10.xml"/><Relationship Id="rId2" Type="http://schemas.openxmlformats.org/officeDocument/2006/relationships/tags" Target="../tags/tag159.xml"/><Relationship Id="rId16" Type="http://schemas.openxmlformats.org/officeDocument/2006/relationships/slideLayout" Target="../slideLayouts/slideLayout16.xml"/><Relationship Id="rId1" Type="http://schemas.openxmlformats.org/officeDocument/2006/relationships/tags" Target="../tags/tag158.xml"/><Relationship Id="rId6" Type="http://schemas.openxmlformats.org/officeDocument/2006/relationships/tags" Target="../tags/tag163.xml"/><Relationship Id="rId11" Type="http://schemas.openxmlformats.org/officeDocument/2006/relationships/tags" Target="../tags/tag168.xml"/><Relationship Id="rId5" Type="http://schemas.openxmlformats.org/officeDocument/2006/relationships/tags" Target="../tags/tag162.xml"/><Relationship Id="rId15" Type="http://schemas.openxmlformats.org/officeDocument/2006/relationships/tags" Target="../tags/tag172.xml"/><Relationship Id="rId10" Type="http://schemas.openxmlformats.org/officeDocument/2006/relationships/tags" Target="../tags/tag167.xml"/><Relationship Id="rId4" Type="http://schemas.openxmlformats.org/officeDocument/2006/relationships/tags" Target="../tags/tag161.xml"/><Relationship Id="rId9" Type="http://schemas.openxmlformats.org/officeDocument/2006/relationships/tags" Target="../tags/tag166.xml"/><Relationship Id="rId14" Type="http://schemas.openxmlformats.org/officeDocument/2006/relationships/tags" Target="../tags/tag171.xml"/></Relationships>
</file>

<file path=ppt/slides/_rels/slide15.xml.rels><?xml version="1.0" encoding="UTF-8" standalone="yes"?>
<Relationships xmlns="http://schemas.openxmlformats.org/package/2006/relationships"><Relationship Id="rId8" Type="http://schemas.openxmlformats.org/officeDocument/2006/relationships/tags" Target="../tags/tag183.xml"/><Relationship Id="rId13" Type="http://schemas.openxmlformats.org/officeDocument/2006/relationships/tags" Target="../tags/tag188.xml"/><Relationship Id="rId3" Type="http://schemas.openxmlformats.org/officeDocument/2006/relationships/tags" Target="../tags/tag178.xml"/><Relationship Id="rId7" Type="http://schemas.openxmlformats.org/officeDocument/2006/relationships/tags" Target="../tags/tag182.xml"/><Relationship Id="rId12" Type="http://schemas.openxmlformats.org/officeDocument/2006/relationships/tags" Target="../tags/tag187.xml"/><Relationship Id="rId17" Type="http://schemas.openxmlformats.org/officeDocument/2006/relationships/notesSlide" Target="../notesSlides/notesSlide11.xml"/><Relationship Id="rId2" Type="http://schemas.openxmlformats.org/officeDocument/2006/relationships/tags" Target="../tags/tag177.xml"/><Relationship Id="rId16" Type="http://schemas.openxmlformats.org/officeDocument/2006/relationships/slideLayout" Target="../slideLayouts/slideLayout16.xml"/><Relationship Id="rId1" Type="http://schemas.openxmlformats.org/officeDocument/2006/relationships/tags" Target="../tags/tag176.xml"/><Relationship Id="rId6" Type="http://schemas.openxmlformats.org/officeDocument/2006/relationships/tags" Target="../tags/tag181.xml"/><Relationship Id="rId11" Type="http://schemas.openxmlformats.org/officeDocument/2006/relationships/tags" Target="../tags/tag186.xml"/><Relationship Id="rId5" Type="http://schemas.openxmlformats.org/officeDocument/2006/relationships/tags" Target="../tags/tag180.xml"/><Relationship Id="rId15" Type="http://schemas.openxmlformats.org/officeDocument/2006/relationships/tags" Target="../tags/tag190.xml"/><Relationship Id="rId10" Type="http://schemas.openxmlformats.org/officeDocument/2006/relationships/tags" Target="../tags/tag185.xml"/><Relationship Id="rId4" Type="http://schemas.openxmlformats.org/officeDocument/2006/relationships/tags" Target="../tags/tag179.xml"/><Relationship Id="rId9" Type="http://schemas.openxmlformats.org/officeDocument/2006/relationships/tags" Target="../tags/tag184.xml"/><Relationship Id="rId14" Type="http://schemas.openxmlformats.org/officeDocument/2006/relationships/tags" Target="../tags/tag189.xml"/></Relationships>
</file>

<file path=ppt/slides/_rels/slide16.xml.rels><?xml version="1.0" encoding="UTF-8" standalone="yes"?>
<Relationships xmlns="http://schemas.openxmlformats.org/package/2006/relationships"><Relationship Id="rId8" Type="http://schemas.openxmlformats.org/officeDocument/2006/relationships/tags" Target="../tags/tag201.xml"/><Relationship Id="rId13" Type="http://schemas.openxmlformats.org/officeDocument/2006/relationships/notesSlide" Target="../notesSlides/notesSlide12.xml"/><Relationship Id="rId3" Type="http://schemas.openxmlformats.org/officeDocument/2006/relationships/tags" Target="../tags/tag196.xml"/><Relationship Id="rId7" Type="http://schemas.openxmlformats.org/officeDocument/2006/relationships/tags" Target="../tags/tag200.xml"/><Relationship Id="rId12" Type="http://schemas.openxmlformats.org/officeDocument/2006/relationships/slideLayout" Target="../slideLayouts/slideLayout16.xml"/><Relationship Id="rId2" Type="http://schemas.openxmlformats.org/officeDocument/2006/relationships/tags" Target="../tags/tag195.xml"/><Relationship Id="rId1" Type="http://schemas.openxmlformats.org/officeDocument/2006/relationships/tags" Target="../tags/tag194.xml"/><Relationship Id="rId6" Type="http://schemas.openxmlformats.org/officeDocument/2006/relationships/tags" Target="../tags/tag199.xml"/><Relationship Id="rId11" Type="http://schemas.openxmlformats.org/officeDocument/2006/relationships/tags" Target="../tags/tag204.xml"/><Relationship Id="rId5" Type="http://schemas.openxmlformats.org/officeDocument/2006/relationships/tags" Target="../tags/tag198.xml"/><Relationship Id="rId10" Type="http://schemas.openxmlformats.org/officeDocument/2006/relationships/tags" Target="../tags/tag203.xml"/><Relationship Id="rId4" Type="http://schemas.openxmlformats.org/officeDocument/2006/relationships/tags" Target="../tags/tag197.xml"/><Relationship Id="rId9" Type="http://schemas.openxmlformats.org/officeDocument/2006/relationships/tags" Target="../tags/tag202.xml"/></Relationships>
</file>

<file path=ppt/slides/_rels/slide17.xml.rels><?xml version="1.0" encoding="UTF-8" standalone="yes"?>
<Relationships xmlns="http://schemas.openxmlformats.org/package/2006/relationships"><Relationship Id="rId8" Type="http://schemas.openxmlformats.org/officeDocument/2006/relationships/tags" Target="../tags/tag215.xml"/><Relationship Id="rId13" Type="http://schemas.openxmlformats.org/officeDocument/2006/relationships/tags" Target="../tags/tag220.xml"/><Relationship Id="rId3" Type="http://schemas.openxmlformats.org/officeDocument/2006/relationships/tags" Target="../tags/tag210.xml"/><Relationship Id="rId7" Type="http://schemas.openxmlformats.org/officeDocument/2006/relationships/tags" Target="../tags/tag214.xml"/><Relationship Id="rId12" Type="http://schemas.openxmlformats.org/officeDocument/2006/relationships/tags" Target="../tags/tag219.xml"/><Relationship Id="rId2" Type="http://schemas.openxmlformats.org/officeDocument/2006/relationships/tags" Target="../tags/tag209.xml"/><Relationship Id="rId1" Type="http://schemas.openxmlformats.org/officeDocument/2006/relationships/tags" Target="../tags/tag208.xml"/><Relationship Id="rId6" Type="http://schemas.openxmlformats.org/officeDocument/2006/relationships/tags" Target="../tags/tag213.xml"/><Relationship Id="rId11" Type="http://schemas.openxmlformats.org/officeDocument/2006/relationships/tags" Target="../tags/tag218.xml"/><Relationship Id="rId5" Type="http://schemas.openxmlformats.org/officeDocument/2006/relationships/tags" Target="../tags/tag212.xml"/><Relationship Id="rId15" Type="http://schemas.openxmlformats.org/officeDocument/2006/relationships/notesSlide" Target="../notesSlides/notesSlide13.xml"/><Relationship Id="rId10" Type="http://schemas.openxmlformats.org/officeDocument/2006/relationships/tags" Target="../tags/tag217.xml"/><Relationship Id="rId4" Type="http://schemas.openxmlformats.org/officeDocument/2006/relationships/tags" Target="../tags/tag211.xml"/><Relationship Id="rId9" Type="http://schemas.openxmlformats.org/officeDocument/2006/relationships/tags" Target="../tags/tag216.xml"/><Relationship Id="rId14"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6.xml"/><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0.xml.rels><?xml version="1.0" encoding="UTF-8" standalone="yes"?>
<Relationships xmlns="http://schemas.openxmlformats.org/package/2006/relationships"><Relationship Id="rId3" Type="http://schemas.openxmlformats.org/officeDocument/2006/relationships/hyperlink" Target="mailto:underwritingquotes@nationallife.com" TargetMode="External"/><Relationship Id="rId2" Type="http://schemas.openxmlformats.org/officeDocument/2006/relationships/notesSlide" Target="../notesSlides/notesSlide16.xml"/><Relationship Id="rId1" Type="http://schemas.openxmlformats.org/officeDocument/2006/relationships/slideLayout" Target="../slideLayouts/slideLayout26.xml"/><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hyperlink" Target="mailto:underwritingquotes@nationallife.com" TargetMode="External"/><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3" Type="http://schemas.openxmlformats.org/officeDocument/2006/relationships/tags" Target="../tags/tag226.xml"/><Relationship Id="rId2" Type="http://schemas.openxmlformats.org/officeDocument/2006/relationships/tags" Target="../tags/tag225.xml"/><Relationship Id="rId1" Type="http://schemas.openxmlformats.org/officeDocument/2006/relationships/tags" Target="../tags/tag224.xml"/><Relationship Id="rId6" Type="http://schemas.openxmlformats.org/officeDocument/2006/relationships/image" Target="../media/image58.jpeg"/><Relationship Id="rId5" Type="http://schemas.openxmlformats.org/officeDocument/2006/relationships/notesSlide" Target="../notesSlides/notesSlide19.xml"/><Relationship Id="rId4"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7.xml"/></Relationships>
</file>

<file path=ppt/slides/_rels/slide27.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2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02.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3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02.xml"/></Relationships>
</file>

<file path=ppt/slides/_rels/slide3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02.xml"/></Relationships>
</file>

<file path=ppt/slides/_rels/slide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3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102.xml"/></Relationships>
</file>

<file path=ppt/slides/_rels/slide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02.xml"/></Relationships>
</file>

<file path=ppt/slides/_rels/slide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02.xml"/></Relationships>
</file>

<file path=ppt/slides/_rels/slide3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02.xml"/></Relationships>
</file>

<file path=ppt/slides/_rels/slide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hyperlink" Target="mailto:JPeck@NationalLife.com" TargetMode="External"/><Relationship Id="rId2" Type="http://schemas.openxmlformats.org/officeDocument/2006/relationships/hyperlink" Target="mailto:JMyers@NationalLife.com" TargetMode="External"/><Relationship Id="rId1" Type="http://schemas.openxmlformats.org/officeDocument/2006/relationships/slideLayout" Target="../slideLayouts/slideLayout56.xml"/></Relationships>
</file>

<file path=ppt/slides/_rels/slide4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1.xml"/><Relationship Id="rId1" Type="http://schemas.openxmlformats.org/officeDocument/2006/relationships/slideLayout" Target="../slideLayouts/slideLayout58.xml"/><Relationship Id="rId5" Type="http://schemas.openxmlformats.org/officeDocument/2006/relationships/image" Target="../media/image71.png"/><Relationship Id="rId4" Type="http://schemas.openxmlformats.org/officeDocument/2006/relationships/hyperlink" Target="mailto:pgoldfine@anallianceforlife.com"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comments" Target="../comments/comment1.xml"/></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comments" Target="../comments/comment2.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7.jpeg"/><Relationship Id="rId5" Type="http://schemas.openxmlformats.org/officeDocument/2006/relationships/image" Target="../media/image40.png"/><Relationship Id="rId4" Type="http://schemas.openxmlformats.org/officeDocument/2006/relationships/image" Target="../media/image39.png"/></Relationships>
</file>

<file path=ppt/slides/_rels/slide9.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5079" y="3242525"/>
            <a:ext cx="9161435" cy="2009436"/>
          </a:xfrm>
          <a:prstGeom prst="rect">
            <a:avLst/>
          </a:prstGeom>
          <a:solidFill>
            <a:schemeClr val="tx1"/>
          </a:solidFill>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dirty="0"/>
          </a:p>
        </p:txBody>
      </p:sp>
      <p:sp>
        <p:nvSpPr>
          <p:cNvPr id="2" name="Title 1"/>
          <p:cNvSpPr>
            <a:spLocks noGrp="1"/>
          </p:cNvSpPr>
          <p:nvPr>
            <p:ph type="ctrTitle"/>
          </p:nvPr>
        </p:nvSpPr>
        <p:spPr>
          <a:xfrm>
            <a:off x="1406025" y="2857500"/>
            <a:ext cx="6324674" cy="705371"/>
          </a:xfrm>
        </p:spPr>
        <p:txBody>
          <a:bodyPr>
            <a:noAutofit/>
          </a:bodyPr>
          <a:lstStyle/>
          <a:p>
            <a:r>
              <a:rPr lang="en-US" b="1" dirty="0">
                <a:effectLst>
                  <a:outerShdw blurRad="50800" dist="76200" dir="2700000" algn="tl" rotWithShape="0">
                    <a:prstClr val="black">
                      <a:alpha val="40000"/>
                    </a:prstClr>
                  </a:outerShdw>
                </a:effectLst>
                <a:latin typeface="Arial" charset="0"/>
                <a:ea typeface="Arial" charset="0"/>
                <a:cs typeface="Arial" charset="0"/>
              </a:rPr>
              <a:t>ADVANCED MARKETS</a:t>
            </a:r>
          </a:p>
        </p:txBody>
      </p:sp>
      <p:sp>
        <p:nvSpPr>
          <p:cNvPr id="3" name="Subtitle 2"/>
          <p:cNvSpPr>
            <a:spLocks noGrp="1"/>
          </p:cNvSpPr>
          <p:nvPr>
            <p:ph type="subTitle" idx="1"/>
          </p:nvPr>
        </p:nvSpPr>
        <p:spPr>
          <a:xfrm>
            <a:off x="813897" y="4042625"/>
            <a:ext cx="2726756" cy="982503"/>
          </a:xfrm>
        </p:spPr>
        <p:txBody>
          <a:bodyPr>
            <a:noAutofit/>
          </a:bodyPr>
          <a:lstStyle/>
          <a:p>
            <a:r>
              <a:rPr lang="en-US" sz="2400" b="1" dirty="0">
                <a:solidFill>
                  <a:srgbClr val="FFFFFF"/>
                </a:solidFill>
                <a:effectLst>
                  <a:outerShdw blurRad="50800" dist="76200" dir="2700000" algn="tl" rotWithShape="0">
                    <a:prstClr val="black">
                      <a:alpha val="40000"/>
                    </a:prstClr>
                  </a:outerShdw>
                </a:effectLst>
                <a:latin typeface="Arial" charset="0"/>
                <a:ea typeface="Arial" charset="0"/>
                <a:cs typeface="Arial" charset="0"/>
              </a:rPr>
              <a:t>PETE LEE</a:t>
            </a:r>
            <a:r>
              <a:rPr lang="en-US" b="1" dirty="0">
                <a:solidFill>
                  <a:srgbClr val="FFFFFF"/>
                </a:solidFill>
                <a:effectLst>
                  <a:outerShdw blurRad="50800" dist="76200" dir="2700000" algn="tl" rotWithShape="0">
                    <a:prstClr val="black">
                      <a:alpha val="40000"/>
                    </a:prstClr>
                  </a:outerShdw>
                </a:effectLst>
                <a:latin typeface="Arial" charset="0"/>
                <a:ea typeface="Arial" charset="0"/>
                <a:cs typeface="Arial" charset="0"/>
              </a:rPr>
              <a:t>, </a:t>
            </a:r>
            <a:r>
              <a:rPr lang="en-US" dirty="0">
                <a:solidFill>
                  <a:srgbClr val="FFFFFF"/>
                </a:solidFill>
                <a:effectLst>
                  <a:outerShdw blurRad="50800" dist="76200" dir="2700000" algn="tl" rotWithShape="0">
                    <a:prstClr val="black">
                      <a:alpha val="40000"/>
                    </a:prstClr>
                  </a:outerShdw>
                </a:effectLst>
                <a:latin typeface="Arial" charset="0"/>
                <a:ea typeface="Arial" charset="0"/>
                <a:cs typeface="Arial" charset="0"/>
              </a:rPr>
              <a:t>RICP®</a:t>
            </a:r>
          </a:p>
          <a:p>
            <a:r>
              <a:rPr lang="en-US" b="1" dirty="0">
                <a:solidFill>
                  <a:srgbClr val="FFFFFF"/>
                </a:solidFill>
                <a:effectLst>
                  <a:outerShdw blurRad="50800" dist="76200" dir="2700000" algn="tl" rotWithShape="0">
                    <a:prstClr val="black">
                      <a:alpha val="40000"/>
                    </a:prstClr>
                  </a:outerShdw>
                </a:effectLst>
                <a:latin typeface="Arial" charset="0"/>
                <a:ea typeface="Arial" charset="0"/>
                <a:cs typeface="Arial" charset="0"/>
              </a:rPr>
              <a:t>DIRECTOR OF ADVANCED MARKETS</a:t>
            </a:r>
          </a:p>
          <a:p>
            <a:endParaRPr lang="en-US" b="1" dirty="0">
              <a:solidFill>
                <a:srgbClr val="FFFFFF"/>
              </a:solidFill>
              <a:effectLst>
                <a:outerShdw blurRad="50800" dist="76200" dir="2700000" algn="tl" rotWithShape="0">
                  <a:prstClr val="black">
                    <a:alpha val="40000"/>
                  </a:prstClr>
                </a:outerShdw>
              </a:effectLst>
              <a:latin typeface="Arial" charset="0"/>
              <a:ea typeface="Arial" charset="0"/>
              <a:cs typeface="Arial" charset="0"/>
            </a:endParaRPr>
          </a:p>
        </p:txBody>
      </p:sp>
      <p:sp>
        <p:nvSpPr>
          <p:cNvPr id="6" name="TextBox 5">
            <a:extLst>
              <a:ext uri="{FF2B5EF4-FFF2-40B4-BE49-F238E27FC236}">
                <a16:creationId xmlns:a16="http://schemas.microsoft.com/office/drawing/2014/main" id="{B180AB16-CF6B-4949-933D-0FD4E6526776}"/>
              </a:ext>
            </a:extLst>
          </p:cNvPr>
          <p:cNvSpPr txBox="1"/>
          <p:nvPr/>
        </p:nvSpPr>
        <p:spPr>
          <a:xfrm>
            <a:off x="3207081" y="5844939"/>
            <a:ext cx="2558390" cy="178960"/>
          </a:xfrm>
          <a:prstGeom prst="rect">
            <a:avLst/>
          </a:prstGeom>
          <a:noFill/>
        </p:spPr>
        <p:txBody>
          <a:bodyPr wrap="square" rtlCol="0">
            <a:spAutoFit/>
          </a:bodyPr>
          <a:lstStyle/>
          <a:p>
            <a:pPr algn="ctr"/>
            <a:r>
              <a:rPr lang="en-US" sz="563" dirty="0">
                <a:solidFill>
                  <a:srgbClr val="FFFFFF"/>
                </a:solidFill>
              </a:rPr>
              <a:t>For Agent Use Only – Not For Use With The Public</a:t>
            </a:r>
          </a:p>
        </p:txBody>
      </p:sp>
      <p:sp>
        <p:nvSpPr>
          <p:cNvPr id="7" name="Subtitle 2">
            <a:extLst>
              <a:ext uri="{FF2B5EF4-FFF2-40B4-BE49-F238E27FC236}">
                <a16:creationId xmlns:a16="http://schemas.microsoft.com/office/drawing/2014/main" id="{DDDBBEA1-EEC2-4CA7-B8E0-1D90D94FA0EF}"/>
              </a:ext>
            </a:extLst>
          </p:cNvPr>
          <p:cNvSpPr txBox="1">
            <a:spLocks/>
          </p:cNvSpPr>
          <p:nvPr/>
        </p:nvSpPr>
        <p:spPr>
          <a:xfrm>
            <a:off x="5557347" y="4042625"/>
            <a:ext cx="2740478" cy="901377"/>
          </a:xfrm>
          <a:prstGeom prst="rect">
            <a:avLst/>
          </a:prstGeom>
        </p:spPr>
        <p:txBody>
          <a:bodyPr vert="horz" lIns="68580" tIns="34290" rIns="68580" bIns="34290" rtlCol="0">
            <a:noAutofit/>
          </a:bodyPr>
          <a:lstStyle>
            <a:lvl1pPr marL="0" indent="0" algn="ctr" defTabSz="685800" rtl="0" eaLnBrk="1" latinLnBrk="0" hangingPunct="1">
              <a:lnSpc>
                <a:spcPct val="90000"/>
              </a:lnSpc>
              <a:spcBef>
                <a:spcPts val="750"/>
              </a:spcBef>
              <a:buFont typeface="Arial" panose="020B0604020202020204" pitchFamily="34" charset="0"/>
              <a:buNone/>
              <a:defRPr sz="1800"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r>
              <a:rPr lang="en-US" sz="2400" b="1" dirty="0">
                <a:solidFill>
                  <a:srgbClr val="FFFFFF"/>
                </a:solidFill>
                <a:effectLst>
                  <a:outerShdw blurRad="50800" dist="76200" dir="2700000" algn="tl" rotWithShape="0">
                    <a:prstClr val="black">
                      <a:alpha val="40000"/>
                    </a:prstClr>
                  </a:outerShdw>
                </a:effectLst>
                <a:latin typeface="Arial" charset="0"/>
                <a:ea typeface="Arial" charset="0"/>
                <a:cs typeface="Arial" charset="0"/>
              </a:rPr>
              <a:t>BILL MARTIN 2.0</a:t>
            </a:r>
          </a:p>
          <a:p>
            <a:r>
              <a:rPr lang="en-US" b="1" dirty="0">
                <a:solidFill>
                  <a:srgbClr val="FFFFFF"/>
                </a:solidFill>
                <a:effectLst>
                  <a:outerShdw blurRad="50800" dist="76200" dir="2700000" algn="tl" rotWithShape="0">
                    <a:prstClr val="black">
                      <a:alpha val="40000"/>
                    </a:prstClr>
                  </a:outerShdw>
                </a:effectLst>
                <a:latin typeface="Arial" charset="0"/>
                <a:ea typeface="Arial" charset="0"/>
                <a:cs typeface="Arial" charset="0"/>
              </a:rPr>
              <a:t>DIRECTOR OF MARKETING</a:t>
            </a:r>
          </a:p>
          <a:p>
            <a:endParaRPr lang="en-US" b="1" dirty="0">
              <a:solidFill>
                <a:srgbClr val="FFFFFF"/>
              </a:solidFill>
              <a:effectLst>
                <a:outerShdw blurRad="50800" dist="76200" dir="2700000" algn="tl" rotWithShape="0">
                  <a:prstClr val="black">
                    <a:alpha val="40000"/>
                  </a:prstClr>
                </a:outerShdw>
              </a:effectLst>
              <a:latin typeface="Arial" charset="0"/>
              <a:ea typeface="Arial" charset="0"/>
              <a:cs typeface="Arial" charset="0"/>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93051" y="1462523"/>
            <a:ext cx="2785491" cy="1102626"/>
          </a:xfrm>
          <a:prstGeom prst="rect">
            <a:avLst/>
          </a:prstGeom>
        </p:spPr>
      </p:pic>
      <p:sp>
        <p:nvSpPr>
          <p:cNvPr id="13" name="Rectangle 12"/>
          <p:cNvSpPr/>
          <p:nvPr/>
        </p:nvSpPr>
        <p:spPr>
          <a:xfrm>
            <a:off x="1196512" y="2810135"/>
            <a:ext cx="6743700" cy="800100"/>
          </a:xfrm>
          <a:prstGeom prst="rect">
            <a:avLst/>
          </a:prstGeom>
          <a:solidFill>
            <a:srgbClr val="127A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5" name="TextBox 4"/>
          <p:cNvSpPr txBox="1"/>
          <p:nvPr/>
        </p:nvSpPr>
        <p:spPr>
          <a:xfrm>
            <a:off x="1310811" y="2829311"/>
            <a:ext cx="6515100" cy="784830"/>
          </a:xfrm>
          <a:prstGeom prst="rect">
            <a:avLst/>
          </a:prstGeom>
          <a:noFill/>
        </p:spPr>
        <p:txBody>
          <a:bodyPr wrap="square" rtlCol="0">
            <a:spAutoFit/>
          </a:bodyPr>
          <a:lstStyle/>
          <a:p>
            <a:pPr algn="ctr"/>
            <a:r>
              <a:rPr lang="en-US" sz="4500" b="1" dirty="0">
                <a:solidFill>
                  <a:schemeClr val="bg1"/>
                </a:solidFill>
                <a:effectLst>
                  <a:outerShdw blurRad="50800" dist="76200" dir="2700000" algn="tl" rotWithShape="0">
                    <a:prstClr val="black">
                      <a:alpha val="40000"/>
                    </a:prstClr>
                  </a:outerShdw>
                </a:effectLst>
                <a:latin typeface="Arial" charset="0"/>
                <a:ea typeface="Arial" charset="0"/>
                <a:cs typeface="Arial" charset="0"/>
              </a:rPr>
              <a:t>ADVANCED MARKETS</a:t>
            </a:r>
          </a:p>
        </p:txBody>
      </p:sp>
    </p:spTree>
    <p:extLst>
      <p:ext uri="{BB962C8B-B14F-4D97-AF65-F5344CB8AC3E}">
        <p14:creationId xmlns:p14="http://schemas.microsoft.com/office/powerpoint/2010/main" val="1541943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Updates</a:t>
            </a:r>
          </a:p>
        </p:txBody>
      </p:sp>
      <p:pic>
        <p:nvPicPr>
          <p:cNvPr id="5" name="Picture 4"/>
          <p:cNvPicPr>
            <a:picLocks noChangeAspect="1"/>
          </p:cNvPicPr>
          <p:nvPr/>
        </p:nvPicPr>
        <p:blipFill>
          <a:blip r:embed="rId2"/>
          <a:stretch>
            <a:fillRect/>
          </a:stretch>
        </p:blipFill>
        <p:spPr>
          <a:xfrm>
            <a:off x="709863" y="1807556"/>
            <a:ext cx="7134727" cy="3882917"/>
          </a:xfrm>
          <a:prstGeom prst="rect">
            <a:avLst/>
          </a:prstGeom>
        </p:spPr>
      </p:pic>
    </p:spTree>
    <p:extLst>
      <p:ext uri="{BB962C8B-B14F-4D97-AF65-F5344CB8AC3E}">
        <p14:creationId xmlns:p14="http://schemas.microsoft.com/office/powerpoint/2010/main" val="40884437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Select="1" noMove="1" noResize="1"/>
          </p:cNvSpPr>
          <p:nvPr>
            <p:ph type="title"/>
            <p:custDataLst>
              <p:tags r:id="rId2"/>
            </p:custDataLst>
          </p:nvPr>
        </p:nvSpPr>
        <p:spPr/>
        <p:txBody>
          <a:bodyPr/>
          <a:lstStyle/>
          <a:p>
            <a:r>
              <a:rPr lang="en-US"/>
              <a:t>Why National Life?</a:t>
            </a:r>
          </a:p>
        </p:txBody>
      </p:sp>
      <p:sp>
        <p:nvSpPr>
          <p:cNvPr id="3" name="Slide Number Placeholder 2"/>
          <p:cNvSpPr>
            <a:spLocks noGrp="1" noSelect="1" noMove="1" noResize="1"/>
          </p:cNvSpPr>
          <p:nvPr>
            <p:ph type="sldNum" sz="quarter" idx="12"/>
            <p:custDataLst>
              <p:tags r:id="rId3"/>
            </p:custDataLst>
          </p:nvPr>
        </p:nvSpPr>
        <p:spPr/>
        <p:txBody>
          <a:bodyPr/>
          <a:lstStyle/>
          <a:p>
            <a:pPr marL="0" marR="0" lvl="0" indent="0" algn="l" defTabSz="914400" rtl="0" eaLnBrk="1" fontAlgn="base" latinLnBrk="0" hangingPunct="0">
              <a:lnSpc>
                <a:spcPct val="100000"/>
              </a:lnSpc>
              <a:spcBef>
                <a:spcPct val="0"/>
              </a:spcBef>
              <a:spcAft>
                <a:spcPct val="0"/>
              </a:spcAft>
              <a:buClrTx/>
              <a:buSzTx/>
              <a:buFontTx/>
              <a:buNone/>
              <a:tabLst/>
              <a:defRPr/>
            </a:pPr>
            <a:fld id="{9F495958-F516-439A-814A-D2DC1CC7FCCF}" type="slidenum">
              <a:rPr kumimoji="0" lang="en-US" sz="1200" b="0" i="0" u="none" strike="noStrike" kern="1200" cap="none" spc="0" normalizeH="0" baseline="0" noProof="0" smtClean="0">
                <a:ln>
                  <a:noFill/>
                </a:ln>
                <a:solidFill>
                  <a:srgbClr val="3D9B35"/>
                </a:solidFill>
                <a:effectLst/>
                <a:uLnTx/>
                <a:uFillTx/>
                <a:latin typeface="Arial" pitchFamily="34" charset="0"/>
                <a:cs typeface="Arial" pitchFamily="34" charset="0"/>
              </a:rPr>
              <a:pPr marL="0" marR="0" lvl="0" indent="0" algn="l" defTabSz="914400" rtl="0" eaLnBrk="1" fontAlgn="base" latinLnBrk="0" hangingPunct="0">
                <a:lnSpc>
                  <a:spcPct val="100000"/>
                </a:lnSpc>
                <a:spcBef>
                  <a:spcPct val="0"/>
                </a:spcBef>
                <a:spcAft>
                  <a:spcPct val="0"/>
                </a:spcAft>
                <a:buClrTx/>
                <a:buSzTx/>
                <a:buFontTx/>
                <a:buNone/>
                <a:tabLst/>
                <a:defRPr/>
              </a:pPr>
              <a:t>11</a:t>
            </a:fld>
            <a:endParaRPr kumimoji="0" lang="en-US" sz="1200" b="0" i="0" u="none" strike="noStrike" kern="1200" cap="none" spc="0" normalizeH="0" baseline="0" noProof="0">
              <a:ln>
                <a:noFill/>
              </a:ln>
              <a:solidFill>
                <a:srgbClr val="3D9B35"/>
              </a:solidFill>
              <a:effectLst/>
              <a:uLnTx/>
              <a:uFillTx/>
              <a:latin typeface="Arial" pitchFamily="34" charset="0"/>
              <a:cs typeface="Arial" pitchFamily="34" charset="0"/>
            </a:endParaRPr>
          </a:p>
        </p:txBody>
      </p:sp>
      <p:grpSp>
        <p:nvGrpSpPr>
          <p:cNvPr id="24" name="Group 23"/>
          <p:cNvGrpSpPr>
            <a:grpSpLocks noSelect="1" noMove="1" noResize="1"/>
          </p:cNvGrpSpPr>
          <p:nvPr>
            <p:custDataLst>
              <p:tags r:id="rId4"/>
            </p:custDataLst>
          </p:nvPr>
        </p:nvGrpSpPr>
        <p:grpSpPr>
          <a:xfrm>
            <a:off x="5826940" y="2895720"/>
            <a:ext cx="2822183" cy="1138773"/>
            <a:chOff x="5754332" y="3735910"/>
            <a:chExt cx="2822183" cy="1138773"/>
          </a:xfrm>
        </p:grpSpPr>
        <p:grpSp>
          <p:nvGrpSpPr>
            <p:cNvPr id="25" name="Group 24"/>
            <p:cNvGrpSpPr/>
            <p:nvPr>
              <p:custDataLst>
                <p:tags r:id="rId24"/>
              </p:custDataLst>
            </p:nvPr>
          </p:nvGrpSpPr>
          <p:grpSpPr>
            <a:xfrm>
              <a:off x="5754332" y="3887589"/>
              <a:ext cx="631754" cy="920564"/>
              <a:chOff x="5560541" y="4098030"/>
              <a:chExt cx="527222" cy="1114143"/>
            </a:xfrm>
          </p:grpSpPr>
          <p:cxnSp>
            <p:nvCxnSpPr>
              <p:cNvPr id="27" name="Straight Connector 26"/>
              <p:cNvCxnSpPr/>
              <p:nvPr>
                <p:custDataLst>
                  <p:tags r:id="rId26"/>
                </p:custDataLst>
              </p:nvPr>
            </p:nvCxnSpPr>
            <p:spPr>
              <a:xfrm flipH="1">
                <a:off x="6087762" y="4098030"/>
                <a:ext cx="0" cy="1114143"/>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custDataLst>
                  <p:tags r:id="rId27"/>
                </p:custDataLst>
              </p:nvPr>
            </p:nvCxnSpPr>
            <p:spPr>
              <a:xfrm flipH="1">
                <a:off x="5560541" y="4655101"/>
                <a:ext cx="527222" cy="0"/>
              </a:xfrm>
              <a:prstGeom prst="line">
                <a:avLst/>
              </a:prstGeom>
              <a:ln w="12700"/>
            </p:spPr>
            <p:style>
              <a:lnRef idx="1">
                <a:schemeClr val="accent1"/>
              </a:lnRef>
              <a:fillRef idx="0">
                <a:schemeClr val="accent1"/>
              </a:fillRef>
              <a:effectRef idx="0">
                <a:schemeClr val="accent1"/>
              </a:effectRef>
              <a:fontRef idx="minor">
                <a:schemeClr val="tx1"/>
              </a:fontRef>
            </p:style>
          </p:cxnSp>
        </p:grpSp>
        <p:sp>
          <p:nvSpPr>
            <p:cNvPr id="26" name="TextBox 25"/>
            <p:cNvSpPr txBox="1"/>
            <p:nvPr>
              <p:custDataLst>
                <p:tags r:id="rId25"/>
              </p:custDataLst>
            </p:nvPr>
          </p:nvSpPr>
          <p:spPr>
            <a:xfrm>
              <a:off x="6415346" y="3735910"/>
              <a:ext cx="2161169" cy="1138773"/>
            </a:xfrm>
            <a:prstGeom prst="rect">
              <a:avLst/>
            </a:prstGeom>
            <a:noFill/>
          </p:spPr>
          <p:txBody>
            <a:bodyPr wrap="none" rtlCol="0" anchor="ctr">
              <a:spAutoFit/>
            </a:bodyPr>
            <a:lstStyle>
              <a:defPPr>
                <a:defRPr lang="en-US"/>
              </a:def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3D9B35"/>
                  </a:solidFill>
                  <a:effectLst/>
                  <a:uLnTx/>
                  <a:uFillTx/>
                  <a:latin typeface="Arial" pitchFamily="34" charset="0"/>
                  <a:cs typeface="Arial" pitchFamily="34" charset="0"/>
                </a:rPr>
                <a:t>70 MILLION</a:t>
              </a:r>
              <a:br>
                <a:rPr kumimoji="0" lang="en-US" sz="2800" b="1" i="0" u="none" strike="noStrike" kern="1200" cap="none" spc="0" normalizeH="0" baseline="0" noProof="0">
                  <a:ln>
                    <a:noFill/>
                  </a:ln>
                  <a:solidFill>
                    <a:srgbClr val="3D9B35"/>
                  </a:solidFill>
                  <a:effectLst/>
                  <a:uLnTx/>
                  <a:uFillTx/>
                  <a:latin typeface="Arial" pitchFamily="34" charset="0"/>
                  <a:cs typeface="Arial" pitchFamily="34" charset="0"/>
                </a:rPr>
              </a:br>
              <a:r>
                <a:rPr kumimoji="0" lang="en-US" sz="2000" b="0" i="0" u="none" strike="noStrike" kern="1200" cap="none" spc="0" normalizeH="0" baseline="0" noProof="0">
                  <a:ln>
                    <a:noFill/>
                  </a:ln>
                  <a:solidFill>
                    <a:srgbClr val="3D9B35"/>
                  </a:solidFill>
                  <a:effectLst/>
                  <a:uLnTx/>
                  <a:uFillTx/>
                  <a:latin typeface="Arial" pitchFamily="34" charset="0"/>
                  <a:cs typeface="Arial" pitchFamily="34" charset="0"/>
                </a:rPr>
                <a:t>adults are </a:t>
              </a:r>
              <a:br>
                <a:rPr kumimoji="0" lang="en-US" sz="2000" b="0" i="0" u="none" strike="noStrike" kern="1200" cap="none" spc="0" normalizeH="0" baseline="0" noProof="0">
                  <a:ln>
                    <a:noFill/>
                  </a:ln>
                  <a:solidFill>
                    <a:srgbClr val="3D9B35"/>
                  </a:solidFill>
                  <a:effectLst/>
                  <a:uLnTx/>
                  <a:uFillTx/>
                  <a:latin typeface="Arial" pitchFamily="34" charset="0"/>
                  <a:cs typeface="Arial" pitchFamily="34" charset="0"/>
                </a:rPr>
              </a:br>
              <a:r>
                <a:rPr kumimoji="0" lang="en-US" sz="2000" b="0" i="0" u="none" strike="noStrike" kern="1200" cap="none" spc="0" normalizeH="0" baseline="0" noProof="0">
                  <a:ln>
                    <a:noFill/>
                  </a:ln>
                  <a:solidFill>
                    <a:srgbClr val="3D9B35"/>
                  </a:solidFill>
                  <a:effectLst/>
                  <a:uLnTx/>
                  <a:uFillTx/>
                  <a:latin typeface="Arial" pitchFamily="34" charset="0"/>
                  <a:cs typeface="Arial" pitchFamily="34" charset="0"/>
                </a:rPr>
                <a:t>under insured</a:t>
              </a:r>
              <a:endParaRPr kumimoji="0" lang="en-US" sz="2000" b="0" i="0" u="none" strike="noStrike" kern="1200" cap="none" spc="0" normalizeH="0" baseline="30000" noProof="0">
                <a:ln>
                  <a:noFill/>
                </a:ln>
                <a:solidFill>
                  <a:srgbClr val="3D9B35"/>
                </a:solidFill>
                <a:effectLst/>
                <a:uLnTx/>
                <a:uFillTx/>
                <a:latin typeface="Arial" pitchFamily="34" charset="0"/>
                <a:cs typeface="Arial" pitchFamily="34" charset="0"/>
              </a:endParaRPr>
            </a:p>
          </p:txBody>
        </p:sp>
      </p:grpSp>
      <p:grpSp>
        <p:nvGrpSpPr>
          <p:cNvPr id="29" name="Group 28"/>
          <p:cNvGrpSpPr>
            <a:grpSpLocks noSelect="1" noMove="1" noResize="1"/>
          </p:cNvGrpSpPr>
          <p:nvPr>
            <p:custDataLst>
              <p:tags r:id="rId5"/>
            </p:custDataLst>
          </p:nvPr>
        </p:nvGrpSpPr>
        <p:grpSpPr>
          <a:xfrm>
            <a:off x="434564" y="2853146"/>
            <a:ext cx="3022558" cy="1138773"/>
            <a:chOff x="364224" y="3735910"/>
            <a:chExt cx="3022558" cy="1138773"/>
          </a:xfrm>
        </p:grpSpPr>
        <p:grpSp>
          <p:nvGrpSpPr>
            <p:cNvPr id="30" name="Group 29"/>
            <p:cNvGrpSpPr/>
            <p:nvPr>
              <p:custDataLst>
                <p:tags r:id="rId20"/>
              </p:custDataLst>
            </p:nvPr>
          </p:nvGrpSpPr>
          <p:grpSpPr>
            <a:xfrm flipH="1">
              <a:off x="2755028" y="3887589"/>
              <a:ext cx="631754" cy="920564"/>
              <a:chOff x="5560541" y="4098030"/>
              <a:chExt cx="527222" cy="1114143"/>
            </a:xfrm>
          </p:grpSpPr>
          <p:cxnSp>
            <p:nvCxnSpPr>
              <p:cNvPr id="32" name="Straight Connector 31"/>
              <p:cNvCxnSpPr/>
              <p:nvPr>
                <p:custDataLst>
                  <p:tags r:id="rId22"/>
                </p:custDataLst>
              </p:nvPr>
            </p:nvCxnSpPr>
            <p:spPr>
              <a:xfrm flipH="1">
                <a:off x="6087762" y="4098030"/>
                <a:ext cx="0" cy="1114143"/>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custDataLst>
                  <p:tags r:id="rId23"/>
                </p:custDataLst>
              </p:nvPr>
            </p:nvCxnSpPr>
            <p:spPr>
              <a:xfrm flipH="1">
                <a:off x="5560541" y="4655101"/>
                <a:ext cx="527222"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p:custDataLst>
                <p:tags r:id="rId21"/>
              </p:custDataLst>
            </p:nvPr>
          </p:nvSpPr>
          <p:spPr>
            <a:xfrm>
              <a:off x="364224" y="3735910"/>
              <a:ext cx="2361544" cy="1138773"/>
            </a:xfrm>
            <a:prstGeom prst="rect">
              <a:avLst/>
            </a:prstGeom>
            <a:noFill/>
          </p:spPr>
          <p:txBody>
            <a:bodyPr wrap="none" rtlCol="0" anchor="ctr">
              <a:spAutoFit/>
            </a:bodyPr>
            <a:lstStyle>
              <a:defPPr>
                <a:defRPr lang="en-US"/>
              </a:def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616365"/>
                  </a:solidFill>
                  <a:effectLst/>
                  <a:uLnTx/>
                  <a:uFillTx/>
                  <a:latin typeface="Arial" pitchFamily="34" charset="0"/>
                  <a:cs typeface="Arial" pitchFamily="34" charset="0"/>
                </a:rPr>
                <a:t>100 MILLION</a:t>
              </a:r>
              <a:br>
                <a:rPr kumimoji="0" lang="en-US" sz="2800" b="1" i="0" u="none" strike="noStrike" kern="1200" cap="none" spc="0" normalizeH="0" baseline="0" noProof="0">
                  <a:ln>
                    <a:noFill/>
                  </a:ln>
                  <a:solidFill>
                    <a:srgbClr val="616365"/>
                  </a:solidFill>
                  <a:effectLst/>
                  <a:uLnTx/>
                  <a:uFillTx/>
                  <a:latin typeface="Arial" pitchFamily="34" charset="0"/>
                  <a:cs typeface="Arial" pitchFamily="34" charset="0"/>
                </a:rPr>
              </a:br>
              <a:r>
                <a:rPr kumimoji="0" lang="en-US" sz="2000" b="0" i="0" u="none" strike="noStrike" kern="1200" cap="none" spc="0" normalizeH="0" baseline="0" noProof="0">
                  <a:ln>
                    <a:noFill/>
                  </a:ln>
                  <a:solidFill>
                    <a:srgbClr val="616365"/>
                  </a:solidFill>
                  <a:effectLst/>
                  <a:uLnTx/>
                  <a:uFillTx/>
                  <a:latin typeface="Arial" pitchFamily="34" charset="0"/>
                  <a:cs typeface="Arial" pitchFamily="34" charset="0"/>
                </a:rPr>
                <a:t>adults do not have</a:t>
              </a:r>
              <a:br>
                <a:rPr kumimoji="0" lang="en-US" sz="2000" b="0" i="0" u="none" strike="noStrike" kern="1200" cap="none" spc="0" normalizeH="0" baseline="0" noProof="0">
                  <a:ln>
                    <a:noFill/>
                  </a:ln>
                  <a:solidFill>
                    <a:srgbClr val="616365"/>
                  </a:solidFill>
                  <a:effectLst/>
                  <a:uLnTx/>
                  <a:uFillTx/>
                  <a:latin typeface="Arial" pitchFamily="34" charset="0"/>
                  <a:cs typeface="Arial" pitchFamily="34" charset="0"/>
                </a:rPr>
              </a:br>
              <a:r>
                <a:rPr kumimoji="0" lang="en-US" sz="2000" b="0" i="0" u="none" strike="noStrike" kern="1200" cap="none" spc="0" normalizeH="0" baseline="0" noProof="0">
                  <a:ln>
                    <a:noFill/>
                  </a:ln>
                  <a:solidFill>
                    <a:srgbClr val="616365"/>
                  </a:solidFill>
                  <a:effectLst/>
                  <a:uLnTx/>
                  <a:uFillTx/>
                  <a:latin typeface="Arial" pitchFamily="34" charset="0"/>
                  <a:cs typeface="Arial" pitchFamily="34" charset="0"/>
                </a:rPr>
                <a:t>life insurance</a:t>
              </a:r>
              <a:endParaRPr kumimoji="0" lang="en-US" sz="2000" b="0" i="0" u="none" strike="noStrike" kern="1200" cap="none" spc="0" normalizeH="0" baseline="30000" noProof="0">
                <a:ln>
                  <a:noFill/>
                </a:ln>
                <a:solidFill>
                  <a:srgbClr val="616365"/>
                </a:solidFill>
                <a:effectLst/>
                <a:uLnTx/>
                <a:uFillTx/>
                <a:latin typeface="Arial" pitchFamily="34" charset="0"/>
                <a:cs typeface="Arial" pitchFamily="34" charset="0"/>
              </a:endParaRPr>
            </a:p>
          </p:txBody>
        </p:sp>
      </p:grpSp>
      <p:sp>
        <p:nvSpPr>
          <p:cNvPr id="34" name="Rectangle 33"/>
          <p:cNvSpPr>
            <a:spLocks noSelect="1" noMove="1" noResize="1"/>
          </p:cNvSpPr>
          <p:nvPr>
            <p:custDataLst>
              <p:tags r:id="rId6"/>
            </p:custDataLst>
          </p:nvPr>
        </p:nvSpPr>
        <p:spPr>
          <a:xfrm>
            <a:off x="218843" y="5867843"/>
            <a:ext cx="8606491" cy="400110"/>
          </a:xfrm>
          <a:prstGeom prst="rect">
            <a:avLst/>
          </a:prstGeom>
          <a:noFill/>
        </p:spPr>
        <p:txBody>
          <a:bodyPr wrap="square" anchor="ctr">
            <a:spAutoFit/>
          </a:bodyPr>
          <a:lstStyle>
            <a:defPPr>
              <a:defRPr lang="en-US"/>
            </a:defP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000" b="0" i="1" u="none" strike="noStrike" kern="1200" cap="none" spc="0" normalizeH="0" baseline="0" noProof="0">
              <a:ln>
                <a:noFill/>
              </a:ln>
              <a:solidFill>
                <a:srgbClr val="616365"/>
              </a:solidFill>
              <a:effectLst/>
              <a:uLnTx/>
              <a:uFillTx/>
              <a:latin typeface="Arial Narrow"/>
              <a:cs typeface="Arial Narrow"/>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616365"/>
                </a:solidFill>
                <a:effectLst/>
                <a:uLnTx/>
                <a:uFillTx/>
                <a:latin typeface="Arial Narrow"/>
                <a:cs typeface="Arial Narrow"/>
              </a:rPr>
              <a:t>2015 LIMRA Insurance Barometer Study</a:t>
            </a:r>
            <a:endParaRPr kumimoji="0" lang="en-US" altLang="en-US" sz="1000" b="0" i="1" u="none" strike="noStrike" kern="1200" cap="none" spc="0" normalizeH="0" baseline="0" noProof="0">
              <a:ln>
                <a:noFill/>
              </a:ln>
              <a:solidFill>
                <a:srgbClr val="616365"/>
              </a:solidFill>
              <a:effectLst/>
              <a:uLnTx/>
              <a:uFillTx/>
              <a:latin typeface="Arial Narrow"/>
              <a:cs typeface="Arial Narrow"/>
            </a:endParaRPr>
          </a:p>
        </p:txBody>
      </p:sp>
      <p:grpSp>
        <p:nvGrpSpPr>
          <p:cNvPr id="35" name="Group 34"/>
          <p:cNvGrpSpPr>
            <a:grpSpLocks noSelect="1" noMove="1" noResize="1"/>
          </p:cNvGrpSpPr>
          <p:nvPr>
            <p:custDataLst>
              <p:tags r:id="rId7"/>
            </p:custDataLst>
          </p:nvPr>
        </p:nvGrpSpPr>
        <p:grpSpPr>
          <a:xfrm>
            <a:off x="3261298" y="2166431"/>
            <a:ext cx="2879251" cy="2869554"/>
            <a:chOff x="3370580" y="3457727"/>
            <a:chExt cx="2402840" cy="2394748"/>
          </a:xfrm>
        </p:grpSpPr>
        <p:sp>
          <p:nvSpPr>
            <p:cNvPr id="36" name="Oval 35"/>
            <p:cNvSpPr/>
            <p:nvPr>
              <p:custDataLst>
                <p:tags r:id="rId14"/>
              </p:custDataLst>
            </p:nvPr>
          </p:nvSpPr>
          <p:spPr>
            <a:xfrm>
              <a:off x="3634162" y="3724239"/>
              <a:ext cx="1868185" cy="186818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itchFamily="34" charset="0"/>
                <a:cs typeface="Arial" pitchFamily="34" charset="0"/>
              </a:endParaRPr>
            </a:p>
          </p:txBody>
        </p:sp>
        <p:graphicFrame>
          <p:nvGraphicFramePr>
            <p:cNvPr id="37" name="Chart 36"/>
            <p:cNvGraphicFramePr/>
            <p:nvPr>
              <p:custDataLst>
                <p:tags r:id="rId15"/>
              </p:custDataLst>
              <p:extLst/>
            </p:nvPr>
          </p:nvGraphicFramePr>
          <p:xfrm>
            <a:off x="3370580" y="3457727"/>
            <a:ext cx="2402840" cy="2394748"/>
          </p:xfrm>
          <a:graphic>
            <a:graphicData uri="http://schemas.openxmlformats.org/drawingml/2006/chart">
              <c:chart xmlns:c="http://schemas.openxmlformats.org/drawingml/2006/chart" xmlns:r="http://schemas.openxmlformats.org/officeDocument/2006/relationships" r:id="rId30"/>
            </a:graphicData>
          </a:graphic>
        </p:graphicFrame>
        <p:grpSp>
          <p:nvGrpSpPr>
            <p:cNvPr id="38" name="Group 37"/>
            <p:cNvGrpSpPr/>
            <p:nvPr>
              <p:custDataLst>
                <p:tags r:id="rId16"/>
              </p:custDataLst>
            </p:nvPr>
          </p:nvGrpSpPr>
          <p:grpSpPr>
            <a:xfrm>
              <a:off x="3905658" y="4009116"/>
              <a:ext cx="1332681" cy="1220119"/>
              <a:chOff x="3905658" y="4009116"/>
              <a:chExt cx="1332681" cy="1220119"/>
            </a:xfrm>
          </p:grpSpPr>
          <p:sp>
            <p:nvSpPr>
              <p:cNvPr id="39" name="TextBox 38"/>
              <p:cNvSpPr txBox="1"/>
              <p:nvPr>
                <p:custDataLst>
                  <p:tags r:id="rId17"/>
                </p:custDataLst>
              </p:nvPr>
            </p:nvSpPr>
            <p:spPr>
              <a:xfrm>
                <a:off x="3905658" y="4009116"/>
                <a:ext cx="1332681" cy="642127"/>
              </a:xfrm>
              <a:prstGeom prst="rect">
                <a:avLst/>
              </a:prstGeom>
              <a:noFill/>
            </p:spPr>
            <p:txBody>
              <a:bodyPr wrap="none" rtlCol="0">
                <a:spAutoFit/>
              </a:bodyPr>
              <a:lstStyle>
                <a:defPPr>
                  <a:defRPr lang="en-US"/>
                </a:def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3D9B35"/>
                    </a:solidFill>
                    <a:effectLst/>
                    <a:uLnTx/>
                    <a:uFillTx/>
                    <a:latin typeface="Arial" pitchFamily="34" charset="0"/>
                    <a:cs typeface="Arial" pitchFamily="34" charset="0"/>
                  </a:rPr>
                  <a:t>170M</a:t>
                </a:r>
              </a:p>
            </p:txBody>
          </p:sp>
          <p:sp>
            <p:nvSpPr>
              <p:cNvPr id="40" name="TextBox 39"/>
              <p:cNvSpPr txBox="1"/>
              <p:nvPr>
                <p:custDataLst>
                  <p:tags r:id="rId18"/>
                </p:custDataLst>
              </p:nvPr>
            </p:nvSpPr>
            <p:spPr>
              <a:xfrm>
                <a:off x="3962513" y="4612793"/>
                <a:ext cx="1218971" cy="616442"/>
              </a:xfrm>
              <a:prstGeom prst="rect">
                <a:avLst/>
              </a:prstGeom>
              <a:noFill/>
            </p:spPr>
            <p:txBody>
              <a:bodyPr wrap="none" rtlCol="0">
                <a:spAutoFit/>
              </a:bodyPr>
              <a:lstStyle>
                <a:defPPr>
                  <a:defRPr lang="en-US"/>
                </a:def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616365"/>
                    </a:solidFill>
                    <a:effectLst/>
                    <a:uLnTx/>
                    <a:uFillTx/>
                    <a:latin typeface="Arial" pitchFamily="34" charset="0"/>
                    <a:cs typeface="Arial" pitchFamily="34" charset="0"/>
                  </a:rPr>
                  <a:t>DON’T HAVE </a:t>
                </a:r>
                <a:br>
                  <a:rPr kumimoji="0" lang="en-US" sz="1400" b="1" i="0" u="none" strike="noStrike" kern="1200" cap="none" spc="0" normalizeH="0" baseline="0" noProof="0">
                    <a:ln>
                      <a:noFill/>
                    </a:ln>
                    <a:solidFill>
                      <a:srgbClr val="616365"/>
                    </a:solidFill>
                    <a:effectLst/>
                    <a:uLnTx/>
                    <a:uFillTx/>
                    <a:latin typeface="Arial" pitchFamily="34" charset="0"/>
                    <a:cs typeface="Arial" pitchFamily="34" charset="0"/>
                  </a:rPr>
                </a:br>
                <a:r>
                  <a:rPr kumimoji="0" lang="en-US" sz="1400" b="1" i="0" u="none" strike="noStrike" kern="1200" cap="none" spc="0" normalizeH="0" baseline="0" noProof="0">
                    <a:ln>
                      <a:noFill/>
                    </a:ln>
                    <a:solidFill>
                      <a:srgbClr val="616365"/>
                    </a:solidFill>
                    <a:effectLst/>
                    <a:uLnTx/>
                    <a:uFillTx/>
                    <a:latin typeface="Arial" pitchFamily="34" charset="0"/>
                    <a:cs typeface="Arial" pitchFamily="34" charset="0"/>
                  </a:rPr>
                  <a:t>ENOUGH LIFE </a:t>
                </a:r>
                <a:br>
                  <a:rPr kumimoji="0" lang="en-US" sz="1400" b="1" i="0" u="none" strike="noStrike" kern="1200" cap="none" spc="0" normalizeH="0" baseline="0" noProof="0">
                    <a:ln>
                      <a:noFill/>
                    </a:ln>
                    <a:solidFill>
                      <a:srgbClr val="616365"/>
                    </a:solidFill>
                    <a:effectLst/>
                    <a:uLnTx/>
                    <a:uFillTx/>
                    <a:latin typeface="Arial" pitchFamily="34" charset="0"/>
                    <a:cs typeface="Arial" pitchFamily="34" charset="0"/>
                  </a:rPr>
                </a:br>
                <a:r>
                  <a:rPr kumimoji="0" lang="en-US" sz="1400" b="1" i="0" u="none" strike="noStrike" kern="1200" cap="none" spc="0" normalizeH="0" baseline="0" noProof="0">
                    <a:ln>
                      <a:noFill/>
                    </a:ln>
                    <a:solidFill>
                      <a:srgbClr val="616365"/>
                    </a:solidFill>
                    <a:effectLst/>
                    <a:uLnTx/>
                    <a:uFillTx/>
                    <a:latin typeface="Arial" pitchFamily="34" charset="0"/>
                    <a:cs typeface="Arial" pitchFamily="34" charset="0"/>
                  </a:rPr>
                  <a:t>INSURANCE</a:t>
                </a:r>
              </a:p>
            </p:txBody>
          </p:sp>
          <p:cxnSp>
            <p:nvCxnSpPr>
              <p:cNvPr id="41" name="Straight Connector 40"/>
              <p:cNvCxnSpPr/>
              <p:nvPr>
                <p:custDataLst>
                  <p:tags r:id="rId19"/>
                </p:custDataLst>
              </p:nvPr>
            </p:nvCxnSpPr>
            <p:spPr>
              <a:xfrm>
                <a:off x="3973845" y="4594481"/>
                <a:ext cx="1196310" cy="0"/>
              </a:xfrm>
              <a:prstGeom prst="line">
                <a:avLst/>
              </a:prstGeom>
              <a:ln w="19050"/>
            </p:spPr>
            <p:style>
              <a:lnRef idx="1">
                <a:schemeClr val="accent1"/>
              </a:lnRef>
              <a:fillRef idx="0">
                <a:schemeClr val="accent1"/>
              </a:fillRef>
              <a:effectRef idx="0">
                <a:schemeClr val="accent1"/>
              </a:effectRef>
              <a:fontRef idx="minor">
                <a:schemeClr val="tx1"/>
              </a:fontRef>
            </p:style>
          </p:cxnSp>
        </p:grpSp>
      </p:grpSp>
      <p:grpSp>
        <p:nvGrpSpPr>
          <p:cNvPr id="22" name="Group 21"/>
          <p:cNvGrpSpPr>
            <a:grpSpLocks noSelect="1" noMove="1" noResize="1"/>
          </p:cNvGrpSpPr>
          <p:nvPr>
            <p:custDataLst>
              <p:tags r:id="rId8"/>
            </p:custDataLst>
          </p:nvPr>
        </p:nvGrpSpPr>
        <p:grpSpPr>
          <a:xfrm>
            <a:off x="6947400" y="109274"/>
            <a:ext cx="1877934" cy="1969808"/>
            <a:chOff x="3302596" y="3671278"/>
            <a:chExt cx="2538808" cy="2747074"/>
          </a:xfrm>
        </p:grpSpPr>
        <p:sp>
          <p:nvSpPr>
            <p:cNvPr id="23" name="Oval 22"/>
            <p:cNvSpPr/>
            <p:nvPr>
              <p:custDataLst>
                <p:tags r:id="rId9"/>
              </p:custDataLst>
            </p:nvPr>
          </p:nvSpPr>
          <p:spPr>
            <a:xfrm>
              <a:off x="3302596" y="3671278"/>
              <a:ext cx="2538808" cy="253880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itchFamily="34" charset="0"/>
                <a:cs typeface="Arial" pitchFamily="34" charset="0"/>
              </a:endParaRPr>
            </a:p>
          </p:txBody>
        </p:sp>
        <p:grpSp>
          <p:nvGrpSpPr>
            <p:cNvPr id="42" name="Group 41"/>
            <p:cNvGrpSpPr/>
            <p:nvPr>
              <p:custDataLst>
                <p:tags r:id="rId10"/>
              </p:custDataLst>
            </p:nvPr>
          </p:nvGrpSpPr>
          <p:grpSpPr>
            <a:xfrm>
              <a:off x="3419362" y="3802822"/>
              <a:ext cx="2422042" cy="2615530"/>
              <a:chOff x="5476575" y="3921645"/>
              <a:chExt cx="2115161" cy="2284135"/>
            </a:xfrm>
          </p:grpSpPr>
          <p:pic>
            <p:nvPicPr>
              <p:cNvPr id="43" name="Picture 42"/>
              <p:cNvPicPr>
                <a:picLocks noChangeAspect="1"/>
              </p:cNvPicPr>
              <p:nvPr>
                <p:custDataLst>
                  <p:tags r:id="rId11"/>
                </p:custDataLst>
              </p:nvPr>
            </p:nvPicPr>
            <p:blipFill>
              <a:blip r:embed="rId31">
                <a:extLst>
                  <a:ext uri="{28A0092B-C50C-407E-A947-70E740481C1C}">
                    <a14:useLocalDpi xmlns:a14="http://schemas.microsoft.com/office/drawing/2010/main"/>
                  </a:ext>
                </a:extLst>
              </a:blip>
              <a:stretch>
                <a:fillRect/>
              </a:stretch>
            </p:blipFill>
            <p:spPr>
              <a:xfrm>
                <a:off x="6356342" y="3921645"/>
                <a:ext cx="1235394" cy="1643607"/>
              </a:xfrm>
              <a:prstGeom prst="rect">
                <a:avLst/>
              </a:prstGeom>
            </p:spPr>
          </p:pic>
          <p:pic>
            <p:nvPicPr>
              <p:cNvPr id="44" name="Picture 43"/>
              <p:cNvPicPr>
                <a:picLocks noChangeAspect="1"/>
              </p:cNvPicPr>
              <p:nvPr>
                <p:custDataLst>
                  <p:tags r:id="rId12"/>
                </p:custDataLst>
              </p:nvPr>
            </p:nvPicPr>
            <p:blipFill>
              <a:blip r:embed="rId32">
                <a:extLst>
                  <a:ext uri="{28A0092B-C50C-407E-A947-70E740481C1C}">
                    <a14:useLocalDpi xmlns:a14="http://schemas.microsoft.com/office/drawing/2010/main"/>
                  </a:ext>
                </a:extLst>
              </a:blip>
              <a:stretch>
                <a:fillRect/>
              </a:stretch>
            </p:blipFill>
            <p:spPr>
              <a:xfrm>
                <a:off x="5476575" y="3921646"/>
                <a:ext cx="1545089" cy="1643607"/>
              </a:xfrm>
              <a:prstGeom prst="rect">
                <a:avLst/>
              </a:prstGeom>
            </p:spPr>
          </p:pic>
          <p:pic>
            <p:nvPicPr>
              <p:cNvPr id="45" name="Picture 44"/>
              <p:cNvPicPr>
                <a:picLocks noChangeAspect="1"/>
              </p:cNvPicPr>
              <p:nvPr>
                <p:custDataLst>
                  <p:tags r:id="rId13"/>
                </p:custDataLst>
              </p:nvPr>
            </p:nvPicPr>
            <p:blipFill>
              <a:blip r:embed="rId33">
                <a:extLst>
                  <a:ext uri="{28A0092B-C50C-407E-A947-70E740481C1C}">
                    <a14:useLocalDpi xmlns:a14="http://schemas.microsoft.com/office/drawing/2010/main"/>
                  </a:ext>
                </a:extLst>
              </a:blip>
              <a:stretch>
                <a:fillRect/>
              </a:stretch>
            </p:blipFill>
            <p:spPr>
              <a:xfrm>
                <a:off x="5569162" y="4540599"/>
                <a:ext cx="1906179" cy="1665181"/>
              </a:xfrm>
              <a:prstGeom prst="rect">
                <a:avLst/>
              </a:prstGeom>
            </p:spPr>
          </p:pic>
        </p:grpSp>
      </p:grpSp>
    </p:spTree>
    <p:custDataLst>
      <p:tags r:id="rId1"/>
    </p:custDataLst>
    <p:extLst>
      <p:ext uri="{BB962C8B-B14F-4D97-AF65-F5344CB8AC3E}">
        <p14:creationId xmlns:p14="http://schemas.microsoft.com/office/powerpoint/2010/main" val="403058178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Tn>
                        </p:par>
                        <p:par>
                          <p:cTn id="5" fill="hold" nodeType="afterGroup">
                            <p:stCondLst>
                              <p:cond delay="0"/>
                            </p:stCondLst>
                            <p:childTnLst>
                              <p:par>
                                <p:cTn id="6" presetID="10" presetClass="entr" presetSubtype="0" fill="hold" grpId="0" nodeType="afterEffect">
                                  <p:stCondLst>
                                    <p:cond delay="0"/>
                                  </p:stCondLst>
                                  <p:childTnLst>
                                    <p:set>
                                      <p:cBhvr>
                                        <p:cTn id="7" dur="1" fill="hold">
                                          <p:stCondLst>
                                            <p:cond delay="0"/>
                                          </p:stCondLst>
                                        </p:cTn>
                                        <p:tgtEl>
                                          <p:spTgt spid="34"/>
                                        </p:tgtEl>
                                        <p:attrNameLst>
                                          <p:attrName>style.visibility</p:attrName>
                                        </p:attrNameLst>
                                      </p:cBhvr>
                                      <p:to>
                                        <p:strVal val="visible"/>
                                      </p:to>
                                    </p:set>
                                    <p:animEffect transition="in" filter="fade">
                                      <p:cBhvr>
                                        <p:cTn id="8" dur="500"/>
                                        <p:tgtEl>
                                          <p:spTgt spid="34"/>
                                        </p:tgtEl>
                                      </p:cBhvr>
                                    </p:animEffect>
                                  </p:childTnLst>
                                </p:cTn>
                              </p:par>
                            </p:childTnLst>
                          </p:cTn>
                        </p:par>
                        <p:par>
                          <p:cTn id="9" fill="hold" nodeType="withGroup">
                            <p:stCondLst>
                              <p:cond delay="500"/>
                            </p:stCondLst>
                            <p:childTnLst>
                              <p:par>
                                <p:cTn id="10" presetID="53" presetClass="entr" presetSubtype="0" fill="hold" nodeType="afterEffect">
                                  <p:childTnLst>
                                    <p:set>
                                      <p:cBhvr>
                                        <p:cTn id="11" dur="1" fill="hold">
                                          <p:stCondLst>
                                            <p:cond delay="0"/>
                                          </p:stCondLst>
                                        </p:cTn>
                                        <p:tgtEl>
                                          <p:spTgt spid="35"/>
                                        </p:tgtEl>
                                        <p:attrNameLst>
                                          <p:attrName>style.visibility</p:attrName>
                                        </p:attrNameLst>
                                      </p:cBhvr>
                                      <p:to>
                                        <p:strVal val="visible"/>
                                      </p:to>
                                    </p:set>
                                    <p:anim calcmode="lin" valueType="num">
                                      <p:cBhvr>
                                        <p:cTn id="12" dur="500" fill="hold"/>
                                        <p:tgtEl>
                                          <p:spTgt spid="35"/>
                                        </p:tgtEl>
                                        <p:attrNameLst>
                                          <p:attrName>ppt_w</p:attrName>
                                        </p:attrNameLst>
                                      </p:cBhvr>
                                      <p:tavLst>
                                        <p:tav tm="0">
                                          <p:val>
                                            <p:fltVal val="0"/>
                                          </p:val>
                                        </p:tav>
                                        <p:tav tm="100000">
                                          <p:val>
                                            <p:strVal val="#ppt_w"/>
                                          </p:val>
                                        </p:tav>
                                      </p:tavLst>
                                    </p:anim>
                                    <p:anim calcmode="lin" valueType="num">
                                      <p:cBhvr>
                                        <p:cTn id="13" dur="500" fill="hold"/>
                                        <p:tgtEl>
                                          <p:spTgt spid="35"/>
                                        </p:tgtEl>
                                        <p:attrNameLst>
                                          <p:attrName>ppt_h</p:attrName>
                                        </p:attrNameLst>
                                      </p:cBhvr>
                                      <p:tavLst>
                                        <p:tav tm="0">
                                          <p:val>
                                            <p:fltVal val="0"/>
                                          </p:val>
                                        </p:tav>
                                        <p:tav tm="100000">
                                          <p:val>
                                            <p:strVal val="#ppt_h"/>
                                          </p:val>
                                        </p:tav>
                                      </p:tavLst>
                                    </p:anim>
                                    <p:animEffect transition="in" filter="fade">
                                      <p:cBhvr>
                                        <p:cTn id="14" dur="500"/>
                                        <p:tgtEl>
                                          <p:spTgt spid="35"/>
                                        </p:tgtEl>
                                      </p:cBhvr>
                                    </p:animEffect>
                                  </p:childTnLst>
                                </p:cTn>
                              </p:par>
                            </p:childTnLst>
                          </p:cTn>
                        </p:par>
                        <p:par>
                          <p:cTn id="15" fill="hold" nodeType="withGroup">
                            <p:stCondLst>
                              <p:cond delay="1000"/>
                            </p:stCondLst>
                            <p:childTnLst>
                              <p:par>
                                <p:cTn id="16" presetID="22" presetClass="entr" presetSubtype="8" fill="hold" nodeType="afterEffect">
                                  <p:childTnLst>
                                    <p:set>
                                      <p:cBhvr>
                                        <p:cTn id="17" dur="1" fill="hold">
                                          <p:stCondLst>
                                            <p:cond delay="0"/>
                                          </p:stCondLst>
                                        </p:cTn>
                                        <p:tgtEl>
                                          <p:spTgt spid="24"/>
                                        </p:tgtEl>
                                        <p:attrNameLst>
                                          <p:attrName>style.visibility</p:attrName>
                                        </p:attrNameLst>
                                      </p:cBhvr>
                                      <p:to>
                                        <p:strVal val="visible"/>
                                      </p:to>
                                    </p:set>
                                    <p:animEffect transition="in" filter="wipe(left)">
                                      <p:cBhvr>
                                        <p:cTn id="18" dur="500"/>
                                        <p:tgtEl>
                                          <p:spTgt spid="24"/>
                                        </p:tgtEl>
                                      </p:cBhvr>
                                    </p:animEffect>
                                  </p:childTnLst>
                                </p:cTn>
                              </p:par>
                              <p:par>
                                <p:cTn id="19" presetID="22" presetClass="entr" presetSubtype="2" fill="hold" nodeType="withEffect">
                                  <p:childTnLst>
                                    <p:set>
                                      <p:cBhvr>
                                        <p:cTn id="20" dur="1" fill="hold">
                                          <p:stCondLst>
                                            <p:cond delay="0"/>
                                          </p:stCondLst>
                                        </p:cTn>
                                        <p:tgtEl>
                                          <p:spTgt spid="29"/>
                                        </p:tgtEl>
                                        <p:attrNameLst>
                                          <p:attrName>style.visibility</p:attrName>
                                        </p:attrNameLst>
                                      </p:cBhvr>
                                      <p:to>
                                        <p:strVal val="visible"/>
                                      </p:to>
                                    </p:set>
                                    <p:animEffect transition="in" filter="wipe(right)">
                                      <p:cBhvr>
                                        <p:cTn id="21"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noSelect="1" noMove="1" noResize="1"/>
          </p:cNvSpPr>
          <p:nvPr>
            <p:ph type="title"/>
            <p:custDataLst>
              <p:tags r:id="rId2"/>
            </p:custDataLst>
          </p:nvPr>
        </p:nvSpPr>
        <p:spPr>
          <a:xfrm>
            <a:off x="0" y="254994"/>
            <a:ext cx="8686800" cy="1066800"/>
          </a:xfrm>
        </p:spPr>
        <p:txBody>
          <a:bodyPr>
            <a:noAutofit/>
          </a:bodyPr>
          <a:lstStyle/>
          <a:p>
            <a:pPr algn="ctr"/>
            <a:r>
              <a:rPr lang="en-US"/>
              <a:t>CONSUMER FINANCIAL CONCERNS</a:t>
            </a:r>
          </a:p>
        </p:txBody>
      </p:sp>
      <p:sp>
        <p:nvSpPr>
          <p:cNvPr id="4" name="Slide Number Placeholder 3"/>
          <p:cNvSpPr>
            <a:spLocks noGrp="1" noSelect="1" noMove="1" noResize="1"/>
          </p:cNvSpPr>
          <p:nvPr>
            <p:ph type="sldNum" sz="quarter" idx="12"/>
            <p:custDataLst>
              <p:tags r:id="rId3"/>
            </p:custDataLst>
          </p:nvPr>
        </p:nvSpPr>
        <p:spPr/>
        <p:txBody>
          <a:bodyPr/>
          <a:lstStyle/>
          <a:p>
            <a:fld id="{9F495958-F516-439A-814A-D2DC1CC7FCCF}" type="slidenum">
              <a:rPr lang="en-US" smtClean="0"/>
              <a:t>12</a:t>
            </a:fld>
            <a:endParaRPr lang="en-US"/>
          </a:p>
        </p:txBody>
      </p:sp>
      <p:pic>
        <p:nvPicPr>
          <p:cNvPr id="6" name="Picture 13"/>
          <p:cNvPicPr>
            <a:picLocks noSelect="1" noChangeAspect="1" noMove="1" noResize="1"/>
          </p:cNvPicPr>
          <p:nvPr>
            <p:custDataLst>
              <p:tags r:id="rId4"/>
            </p:custDataLst>
          </p:nvPr>
        </p:nvPicPr>
        <p:blipFill>
          <a:blip r:embed="rId9">
            <a:extLst>
              <a:ext uri="{28A0092B-C50C-407E-A947-70E740481C1C}">
                <a14:useLocalDpi xmlns:a14="http://schemas.microsoft.com/office/drawing/2010/main" val="0"/>
              </a:ext>
            </a:extLst>
          </a:blip>
          <a:stretch>
            <a:fillRect/>
          </a:stretch>
        </p:blipFill>
        <p:spPr bwMode="auto">
          <a:xfrm>
            <a:off x="2276853" y="1572971"/>
            <a:ext cx="2952750" cy="3265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
          <p:cNvPicPr>
            <a:picLocks noSelect="1" noChangeAspect="1" noMove="1" noResize="1"/>
          </p:cNvPicPr>
          <p:nvPr>
            <p:custDataLst>
              <p:tags r:id="rId5"/>
            </p:custDataLst>
          </p:nvPr>
        </p:nvPicPr>
        <p:blipFill>
          <a:blip r:embed="rId10">
            <a:extLst>
              <a:ext uri="{28A0092B-C50C-407E-A947-70E740481C1C}">
                <a14:useLocalDpi xmlns:a14="http://schemas.microsoft.com/office/drawing/2010/main" val="0"/>
              </a:ext>
            </a:extLst>
          </a:blip>
          <a:srcRect r="-2786"/>
          <a:stretch>
            <a:fillRect/>
          </a:stretch>
        </p:blipFill>
        <p:spPr bwMode="auto">
          <a:xfrm>
            <a:off x="2456211" y="3012933"/>
            <a:ext cx="3806825"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5"/>
          <p:cNvPicPr>
            <a:picLocks noSelect="1" noChangeAspect="1" noMove="1" noResize="1"/>
          </p:cNvPicPr>
          <p:nvPr>
            <p:custDataLst>
              <p:tags r:id="rId6"/>
            </p:custDataLst>
          </p:nvPr>
        </p:nvPicPr>
        <p:blipFill>
          <a:blip r:embed="rId11">
            <a:extLst>
              <a:ext uri="{28A0092B-C50C-407E-A947-70E740481C1C}">
                <a14:useLocalDpi xmlns:a14="http://schemas.microsoft.com/office/drawing/2010/main" val="0"/>
              </a:ext>
            </a:extLst>
          </a:blip>
          <a:stretch>
            <a:fillRect/>
          </a:stretch>
        </p:blipFill>
        <p:spPr bwMode="auto">
          <a:xfrm>
            <a:off x="4233346" y="1586619"/>
            <a:ext cx="2325688" cy="326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54260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42" presetClass="path" presetSubtype="0" accel="50000" decel="50000" fill="hold" nodeType="withEffect">
                                  <p:stCondLst>
                                    <p:cond delay="0"/>
                                  </p:stCondLst>
                                  <p:childTnLst>
                                    <p:animMotion origin="layout" path="M -0.1507 -0.12858 L 3.05556E-06 -1.34135E-06" pathEditMode="relative" rAng="0" ptsTypes="AA">
                                      <p:cBhvr>
                                        <p:cTn id="6" dur="2000" fill="hold"/>
                                        <p:tgtEl>
                                          <p:spTgt spid="6"/>
                                        </p:tgtEl>
                                        <p:attrNameLst>
                                          <p:attrName>ppt_x</p:attrName>
                                          <p:attrName>ppt_y</p:attrName>
                                        </p:attrNameLst>
                                      </p:cBhvr>
                                      <p:rCtr x="7535" y="6429"/>
                                    </p:animMotion>
                                  </p:childTnLst>
                                </p:cTn>
                              </p:par>
                              <p:par>
                                <p:cTn id="7" presetID="42" presetClass="path" presetSubtype="0" accel="50000" decel="50000" fill="hold" nodeType="withEffect">
                                  <p:stCondLst>
                                    <p:cond delay="0"/>
                                  </p:stCondLst>
                                  <p:childTnLst>
                                    <p:animMotion origin="layout" path="M 0.16112 -0.08904 L -4.16667E-06 1.09158E-06" pathEditMode="relative" rAng="0" ptsTypes="AA">
                                      <p:cBhvr>
                                        <p:cTn id="8" dur="2000" fill="hold"/>
                                        <p:tgtEl>
                                          <p:spTgt spid="8"/>
                                        </p:tgtEl>
                                        <p:attrNameLst>
                                          <p:attrName>ppt_x</p:attrName>
                                          <p:attrName>ppt_y</p:attrName>
                                        </p:attrNameLst>
                                      </p:cBhvr>
                                      <p:rCtr x="-8056" y="4440"/>
                                    </p:animMotion>
                                  </p:childTnLst>
                                </p:cTn>
                              </p:par>
                              <p:par>
                                <p:cTn id="9" presetID="42" presetClass="path" presetSubtype="0" accel="50000" decel="50000" fill="hold" nodeType="withEffect">
                                  <p:stCondLst>
                                    <p:cond delay="0"/>
                                  </p:stCondLst>
                                  <p:childTnLst>
                                    <p:animMotion origin="layout" path="M -0.00295 0.18848 L 2.5E-06 2.30342E-06" pathEditMode="relative" rAng="0" ptsTypes="AA">
                                      <p:cBhvr>
                                        <p:cTn id="10" dur="2000" fill="hold"/>
                                        <p:tgtEl>
                                          <p:spTgt spid="7"/>
                                        </p:tgtEl>
                                        <p:attrNameLst>
                                          <p:attrName>ppt_x</p:attrName>
                                          <p:attrName>ppt_y</p:attrName>
                                        </p:attrNameLst>
                                      </p:cBhvr>
                                      <p:rCtr x="139" y="-943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noSelect="1" noMove="1" noResize="1"/>
          </p:cNvSpPr>
          <p:nvPr>
            <p:ph type="title"/>
            <p:custDataLst>
              <p:tags r:id="rId2"/>
            </p:custDataLst>
          </p:nvPr>
        </p:nvSpPr>
        <p:spPr/>
        <p:txBody>
          <a:bodyPr/>
          <a:lstStyle/>
          <a:p>
            <a:r>
              <a:rPr lang="en-US"/>
              <a:t>TERMINAL ILLNESS</a:t>
            </a:r>
          </a:p>
        </p:txBody>
      </p:sp>
      <p:sp>
        <p:nvSpPr>
          <p:cNvPr id="29" name="Slide Number Placeholder 28"/>
          <p:cNvSpPr>
            <a:spLocks noGrp="1" noSelect="1" noMove="1" noResize="1"/>
          </p:cNvSpPr>
          <p:nvPr>
            <p:ph type="sldNum" sz="quarter" idx="12"/>
            <p:custDataLst>
              <p:tags r:id="rId3"/>
            </p:custDataLst>
          </p:nvPr>
        </p:nvSpPr>
        <p:spPr/>
        <p:txBody>
          <a:bodyPr/>
          <a:lstStyle/>
          <a:p>
            <a:fld id="{9F495958-F516-439A-814A-D2DC1CC7FCCF}" type="slidenum">
              <a:rPr lang="en-US" smtClean="0">
                <a:solidFill>
                  <a:srgbClr val="3D9B35"/>
                </a:solidFill>
              </a:rPr>
              <a:pPr/>
              <a:t>13</a:t>
            </a:fld>
            <a:endParaRPr lang="en-US">
              <a:solidFill>
                <a:srgbClr val="3D9B35"/>
              </a:solidFill>
            </a:endParaRPr>
          </a:p>
        </p:txBody>
      </p:sp>
      <p:grpSp>
        <p:nvGrpSpPr>
          <p:cNvPr id="5" name="Group 4"/>
          <p:cNvGrpSpPr>
            <a:grpSpLocks noSelect="1" noMove="1" noResize="1"/>
          </p:cNvGrpSpPr>
          <p:nvPr>
            <p:custDataLst>
              <p:tags r:id="rId4"/>
            </p:custDataLst>
          </p:nvPr>
        </p:nvGrpSpPr>
        <p:grpSpPr>
          <a:xfrm>
            <a:off x="596350" y="1769310"/>
            <a:ext cx="7951304" cy="707887"/>
            <a:chOff x="734646" y="1861931"/>
            <a:chExt cx="7693737" cy="707887"/>
          </a:xfrm>
        </p:grpSpPr>
        <p:sp>
          <p:nvSpPr>
            <p:cNvPr id="2" name="Rectangle 1"/>
            <p:cNvSpPr/>
            <p:nvPr>
              <p:custDataLst>
                <p:tags r:id="rId17"/>
              </p:custDataLst>
            </p:nvPr>
          </p:nvSpPr>
          <p:spPr>
            <a:xfrm>
              <a:off x="734646" y="1861932"/>
              <a:ext cx="641936" cy="7078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algn="ctr"/>
              <a:r>
                <a:rPr lang="en-US" sz="3200">
                  <a:solidFill>
                    <a:prstClr val="white"/>
                  </a:solidFill>
                  <a:sym typeface="Wingdings 2"/>
                </a:rPr>
                <a:t></a:t>
              </a:r>
              <a:endParaRPr lang="en-US" sz="3200">
                <a:solidFill>
                  <a:prstClr val="white"/>
                </a:solidFill>
              </a:endParaRPr>
            </a:p>
          </p:txBody>
        </p:sp>
        <p:sp>
          <p:nvSpPr>
            <p:cNvPr id="4" name="TextBox 3"/>
            <p:cNvSpPr txBox="1"/>
            <p:nvPr>
              <p:custDataLst>
                <p:tags r:id="rId18"/>
              </p:custDataLst>
            </p:nvPr>
          </p:nvSpPr>
          <p:spPr>
            <a:xfrm>
              <a:off x="1444487" y="1861931"/>
              <a:ext cx="6983896" cy="707886"/>
            </a:xfrm>
            <a:prstGeom prst="rect">
              <a:avLst/>
            </a:prstGeom>
            <a:solidFill>
              <a:schemeClr val="bg1">
                <a:lumMod val="95000"/>
              </a:schemeClr>
            </a:solidFill>
          </p:spPr>
          <p:txBody>
            <a:bodyPr wrap="square" rtlCol="0" anchor="ctr">
              <a:noAutofit/>
            </a:bodyP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r>
                <a:rPr lang="en-US" sz="2000">
                  <a:solidFill>
                    <a:srgbClr val="616365"/>
                  </a:solidFill>
                </a:rPr>
                <a:t>Diagnosed with a terminal illness expected to result in death within </a:t>
              </a:r>
              <a:r>
                <a:rPr lang="en-US" sz="2000" b="1" u="sng">
                  <a:solidFill>
                    <a:srgbClr val="3D9B35"/>
                  </a:solidFill>
                </a:rPr>
                <a:t>24</a:t>
              </a:r>
              <a:r>
                <a:rPr lang="en-US" sz="2000">
                  <a:solidFill>
                    <a:srgbClr val="616365"/>
                  </a:solidFill>
                </a:rPr>
                <a:t> months</a:t>
              </a:r>
            </a:p>
          </p:txBody>
        </p:sp>
      </p:grpSp>
      <p:grpSp>
        <p:nvGrpSpPr>
          <p:cNvPr id="8" name="Group 7"/>
          <p:cNvGrpSpPr>
            <a:grpSpLocks noSelect="1" noMove="1" noResize="1"/>
          </p:cNvGrpSpPr>
          <p:nvPr>
            <p:custDataLst>
              <p:tags r:id="rId5"/>
            </p:custDataLst>
          </p:nvPr>
        </p:nvGrpSpPr>
        <p:grpSpPr>
          <a:xfrm>
            <a:off x="596350" y="2630701"/>
            <a:ext cx="7951304" cy="707887"/>
            <a:chOff x="734646" y="1861931"/>
            <a:chExt cx="7693737" cy="707887"/>
          </a:xfrm>
        </p:grpSpPr>
        <p:sp>
          <p:nvSpPr>
            <p:cNvPr id="9" name="Rectangle 8"/>
            <p:cNvSpPr/>
            <p:nvPr>
              <p:custDataLst>
                <p:tags r:id="rId15"/>
              </p:custDataLst>
            </p:nvPr>
          </p:nvSpPr>
          <p:spPr>
            <a:xfrm>
              <a:off x="734646" y="1861932"/>
              <a:ext cx="641936" cy="7078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algn="ctr"/>
              <a:r>
                <a:rPr lang="en-US" sz="3200">
                  <a:solidFill>
                    <a:prstClr val="white"/>
                  </a:solidFill>
                  <a:sym typeface="Wingdings 2"/>
                </a:rPr>
                <a:t></a:t>
              </a:r>
              <a:endParaRPr lang="en-US" sz="3200">
                <a:solidFill>
                  <a:prstClr val="white"/>
                </a:solidFill>
              </a:endParaRPr>
            </a:p>
          </p:txBody>
        </p:sp>
        <p:sp>
          <p:nvSpPr>
            <p:cNvPr id="10" name="TextBox 9"/>
            <p:cNvSpPr txBox="1"/>
            <p:nvPr>
              <p:custDataLst>
                <p:tags r:id="rId16"/>
              </p:custDataLst>
            </p:nvPr>
          </p:nvSpPr>
          <p:spPr>
            <a:xfrm>
              <a:off x="1444487" y="1861931"/>
              <a:ext cx="6983896" cy="707886"/>
            </a:xfrm>
            <a:prstGeom prst="rect">
              <a:avLst/>
            </a:prstGeom>
            <a:solidFill>
              <a:schemeClr val="bg1">
                <a:lumMod val="95000"/>
              </a:schemeClr>
            </a:solidFill>
          </p:spPr>
          <p:txBody>
            <a:bodyPr wrap="square" rtlCol="0" anchor="ctr">
              <a:noAutofit/>
            </a:bodyP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r>
                <a:rPr lang="en-US" sz="2000">
                  <a:solidFill>
                    <a:srgbClr val="616365"/>
                  </a:solidFill>
                </a:rPr>
                <a:t>No waiting period</a:t>
              </a:r>
            </a:p>
          </p:txBody>
        </p:sp>
      </p:grpSp>
      <p:grpSp>
        <p:nvGrpSpPr>
          <p:cNvPr id="11" name="Group 10"/>
          <p:cNvGrpSpPr>
            <a:grpSpLocks noSelect="1" noMove="1" noResize="1"/>
          </p:cNvGrpSpPr>
          <p:nvPr>
            <p:custDataLst>
              <p:tags r:id="rId6"/>
            </p:custDataLst>
          </p:nvPr>
        </p:nvGrpSpPr>
        <p:grpSpPr>
          <a:xfrm>
            <a:off x="596350" y="3491789"/>
            <a:ext cx="7951304" cy="707887"/>
            <a:chOff x="734646" y="1861931"/>
            <a:chExt cx="7693737" cy="707887"/>
          </a:xfrm>
        </p:grpSpPr>
        <p:sp>
          <p:nvSpPr>
            <p:cNvPr id="12" name="Rectangle 11"/>
            <p:cNvSpPr/>
            <p:nvPr>
              <p:custDataLst>
                <p:tags r:id="rId13"/>
              </p:custDataLst>
            </p:nvPr>
          </p:nvSpPr>
          <p:spPr>
            <a:xfrm>
              <a:off x="734646" y="1861932"/>
              <a:ext cx="641936" cy="7078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algn="ctr"/>
              <a:r>
                <a:rPr lang="en-US" sz="3200">
                  <a:solidFill>
                    <a:prstClr val="white"/>
                  </a:solidFill>
                  <a:sym typeface="Wingdings 2"/>
                </a:rPr>
                <a:t></a:t>
              </a:r>
              <a:endParaRPr lang="en-US" sz="3200">
                <a:solidFill>
                  <a:prstClr val="white"/>
                </a:solidFill>
              </a:endParaRPr>
            </a:p>
          </p:txBody>
        </p:sp>
        <p:sp>
          <p:nvSpPr>
            <p:cNvPr id="13" name="TextBox 12"/>
            <p:cNvSpPr txBox="1"/>
            <p:nvPr>
              <p:custDataLst>
                <p:tags r:id="rId14"/>
              </p:custDataLst>
            </p:nvPr>
          </p:nvSpPr>
          <p:spPr>
            <a:xfrm>
              <a:off x="1444487" y="1861931"/>
              <a:ext cx="6983896" cy="707886"/>
            </a:xfrm>
            <a:prstGeom prst="rect">
              <a:avLst/>
            </a:prstGeom>
            <a:solidFill>
              <a:schemeClr val="bg1">
                <a:lumMod val="95000"/>
              </a:schemeClr>
            </a:solidFill>
          </p:spPr>
          <p:txBody>
            <a:bodyPr wrap="square" rtlCol="0" anchor="ctr">
              <a:noAutofit/>
            </a:bodyP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r>
                <a:rPr lang="en-US" sz="2000">
                  <a:solidFill>
                    <a:srgbClr val="616365"/>
                  </a:solidFill>
                </a:rPr>
                <a:t>Lump sum distribution (discounted from death benefit)</a:t>
              </a:r>
            </a:p>
          </p:txBody>
        </p:sp>
      </p:grpSp>
      <p:grpSp>
        <p:nvGrpSpPr>
          <p:cNvPr id="14" name="Group 13"/>
          <p:cNvGrpSpPr>
            <a:grpSpLocks noSelect="1" noMove="1" noResize="1"/>
          </p:cNvGrpSpPr>
          <p:nvPr>
            <p:custDataLst>
              <p:tags r:id="rId7"/>
            </p:custDataLst>
          </p:nvPr>
        </p:nvGrpSpPr>
        <p:grpSpPr>
          <a:xfrm>
            <a:off x="596350" y="4353483"/>
            <a:ext cx="7951304" cy="707887"/>
            <a:chOff x="734646" y="1861931"/>
            <a:chExt cx="7693737" cy="707887"/>
          </a:xfrm>
        </p:grpSpPr>
        <p:sp>
          <p:nvSpPr>
            <p:cNvPr id="15" name="Rectangle 14"/>
            <p:cNvSpPr/>
            <p:nvPr>
              <p:custDataLst>
                <p:tags r:id="rId11"/>
              </p:custDataLst>
            </p:nvPr>
          </p:nvSpPr>
          <p:spPr>
            <a:xfrm>
              <a:off x="734646" y="1861932"/>
              <a:ext cx="641936" cy="7078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algn="ctr"/>
              <a:r>
                <a:rPr lang="en-US" sz="3200">
                  <a:solidFill>
                    <a:prstClr val="white"/>
                  </a:solidFill>
                  <a:sym typeface="Wingdings 2"/>
                </a:rPr>
                <a:t></a:t>
              </a:r>
              <a:endParaRPr lang="en-US" sz="3200">
                <a:solidFill>
                  <a:prstClr val="white"/>
                </a:solidFill>
              </a:endParaRPr>
            </a:p>
          </p:txBody>
        </p:sp>
        <p:sp>
          <p:nvSpPr>
            <p:cNvPr id="16" name="TextBox 15"/>
            <p:cNvSpPr txBox="1"/>
            <p:nvPr>
              <p:custDataLst>
                <p:tags r:id="rId12"/>
              </p:custDataLst>
            </p:nvPr>
          </p:nvSpPr>
          <p:spPr>
            <a:xfrm>
              <a:off x="1444487" y="1861931"/>
              <a:ext cx="6983896" cy="707886"/>
            </a:xfrm>
            <a:prstGeom prst="rect">
              <a:avLst/>
            </a:prstGeom>
            <a:solidFill>
              <a:schemeClr val="bg1">
                <a:lumMod val="95000"/>
              </a:schemeClr>
            </a:solidFill>
          </p:spPr>
          <p:txBody>
            <a:bodyPr wrap="square" rtlCol="0" anchor="ctr">
              <a:noAutofit/>
            </a:bodyP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r>
                <a:rPr lang="en-US" sz="2000">
                  <a:solidFill>
                    <a:srgbClr val="616365"/>
                  </a:solidFill>
                </a:rPr>
                <a:t>Funds can be used at the policyholder’s discretion</a:t>
              </a:r>
            </a:p>
          </p:txBody>
        </p:sp>
      </p:grpSp>
      <p:grpSp>
        <p:nvGrpSpPr>
          <p:cNvPr id="17" name="Group 16"/>
          <p:cNvGrpSpPr>
            <a:grpSpLocks noSelect="1" noMove="1" noResize="1"/>
          </p:cNvGrpSpPr>
          <p:nvPr>
            <p:custDataLst>
              <p:tags r:id="rId8"/>
            </p:custDataLst>
          </p:nvPr>
        </p:nvGrpSpPr>
        <p:grpSpPr>
          <a:xfrm>
            <a:off x="596350" y="5214875"/>
            <a:ext cx="7951304" cy="707887"/>
            <a:chOff x="734646" y="1861931"/>
            <a:chExt cx="7693737" cy="707887"/>
          </a:xfrm>
        </p:grpSpPr>
        <p:sp>
          <p:nvSpPr>
            <p:cNvPr id="18" name="Rectangle 17"/>
            <p:cNvSpPr/>
            <p:nvPr>
              <p:custDataLst>
                <p:tags r:id="rId9"/>
              </p:custDataLst>
            </p:nvPr>
          </p:nvSpPr>
          <p:spPr>
            <a:xfrm>
              <a:off x="734646" y="1861932"/>
              <a:ext cx="641936" cy="7078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algn="ctr"/>
              <a:r>
                <a:rPr lang="en-US" sz="3200">
                  <a:solidFill>
                    <a:prstClr val="white"/>
                  </a:solidFill>
                  <a:sym typeface="Wingdings 2"/>
                </a:rPr>
                <a:t></a:t>
              </a:r>
              <a:endParaRPr lang="en-US" sz="3200">
                <a:solidFill>
                  <a:prstClr val="white"/>
                </a:solidFill>
              </a:endParaRPr>
            </a:p>
          </p:txBody>
        </p:sp>
        <p:sp>
          <p:nvSpPr>
            <p:cNvPr id="19" name="TextBox 18"/>
            <p:cNvSpPr txBox="1"/>
            <p:nvPr>
              <p:custDataLst>
                <p:tags r:id="rId10"/>
              </p:custDataLst>
            </p:nvPr>
          </p:nvSpPr>
          <p:spPr>
            <a:xfrm>
              <a:off x="1444487" y="1861931"/>
              <a:ext cx="6983896" cy="707886"/>
            </a:xfrm>
            <a:prstGeom prst="rect">
              <a:avLst/>
            </a:prstGeom>
            <a:solidFill>
              <a:schemeClr val="bg1">
                <a:lumMod val="95000"/>
              </a:schemeClr>
            </a:solidFill>
          </p:spPr>
          <p:txBody>
            <a:bodyPr wrap="square" rtlCol="0" anchor="ctr">
              <a:noAutofit/>
            </a:bodyP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r>
                <a:rPr lang="en-US" sz="2000">
                  <a:solidFill>
                    <a:srgbClr val="616365"/>
                  </a:solidFill>
                </a:rPr>
                <a:t>Maximum lifetime benefit payable under all ABR’s </a:t>
              </a:r>
              <a:r>
                <a:rPr lang="en-US" sz="2000" b="1" u="sng">
                  <a:solidFill>
                    <a:srgbClr val="3D9B35"/>
                  </a:solidFill>
                </a:rPr>
                <a:t>$1,500,000</a:t>
              </a:r>
            </a:p>
          </p:txBody>
        </p:sp>
      </p:grpSp>
    </p:spTree>
    <p:custDataLst>
      <p:tags r:id="rId1"/>
    </p:custDataLst>
    <p:extLst>
      <p:ext uri="{BB962C8B-B14F-4D97-AF65-F5344CB8AC3E}">
        <p14:creationId xmlns:p14="http://schemas.microsoft.com/office/powerpoint/2010/main" val="1918907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1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2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1+#ppt_w/2"/>
                                          </p:val>
                                        </p:tav>
                                        <p:tav tm="100000">
                                          <p:val>
                                            <p:strVal val="#ppt_x"/>
                                          </p:val>
                                        </p:tav>
                                      </p:tavLst>
                                    </p:anim>
                                    <p:anim calcmode="lin" valueType="num">
                                      <p:cBhvr additive="base">
                                        <p:cTn id="16" dur="500" fill="hold"/>
                                        <p:tgtEl>
                                          <p:spTgt spid="11"/>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30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1+#ppt_w/2"/>
                                          </p:val>
                                        </p:tav>
                                        <p:tav tm="100000">
                                          <p:val>
                                            <p:strVal val="#ppt_x"/>
                                          </p:val>
                                        </p:tav>
                                      </p:tavLst>
                                    </p:anim>
                                    <p:anim calcmode="lin" valueType="num">
                                      <p:cBhvr additive="base">
                                        <p:cTn id="20" dur="500" fill="hold"/>
                                        <p:tgtEl>
                                          <p:spTgt spid="14"/>
                                        </p:tgtEl>
                                        <p:attrNameLst>
                                          <p:attrName>ppt_y</p:attrName>
                                        </p:attrNameLst>
                                      </p:cBhvr>
                                      <p:tavLst>
                                        <p:tav tm="0">
                                          <p:val>
                                            <p:strVal val="#ppt_y"/>
                                          </p:val>
                                        </p:tav>
                                        <p:tav tm="100000">
                                          <p:val>
                                            <p:strVal val="#ppt_y"/>
                                          </p:val>
                                        </p:tav>
                                      </p:tavLst>
                                    </p:anim>
                                  </p:childTnLst>
                                </p:cTn>
                              </p:par>
                              <p:par>
                                <p:cTn id="21" presetID="2" presetClass="entr" presetSubtype="2" decel="100000" fill="hold" nodeType="withEffect">
                                  <p:stCondLst>
                                    <p:cond delay="40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1+#ppt_w/2"/>
                                          </p:val>
                                        </p:tav>
                                        <p:tav tm="100000">
                                          <p:val>
                                            <p:strVal val="#ppt_x"/>
                                          </p:val>
                                        </p:tav>
                                      </p:tavLst>
                                    </p:anim>
                                    <p:anim calcmode="lin" valueType="num">
                                      <p:cBhvr additive="base">
                                        <p:cTn id="24"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noSelect="1" noMove="1" noResize="1"/>
          </p:cNvSpPr>
          <p:nvPr>
            <p:ph type="title"/>
            <p:custDataLst>
              <p:tags r:id="rId2"/>
            </p:custDataLst>
          </p:nvPr>
        </p:nvSpPr>
        <p:spPr>
          <a:xfrm>
            <a:off x="228600" y="142635"/>
            <a:ext cx="8686800" cy="1066800"/>
          </a:xfrm>
        </p:spPr>
        <p:txBody>
          <a:bodyPr>
            <a:normAutofit/>
          </a:bodyPr>
          <a:lstStyle/>
          <a:p>
            <a:r>
              <a:rPr lang="en-US"/>
              <a:t>CHRONIC ILLNESS</a:t>
            </a:r>
          </a:p>
        </p:txBody>
      </p:sp>
      <p:grpSp>
        <p:nvGrpSpPr>
          <p:cNvPr id="18" name="Group 17"/>
          <p:cNvGrpSpPr>
            <a:grpSpLocks noSelect="1" noMove="1" noResize="1"/>
          </p:cNvGrpSpPr>
          <p:nvPr>
            <p:custDataLst>
              <p:tags r:id="rId3"/>
            </p:custDataLst>
          </p:nvPr>
        </p:nvGrpSpPr>
        <p:grpSpPr>
          <a:xfrm>
            <a:off x="0" y="1321612"/>
            <a:ext cx="9144000" cy="915750"/>
            <a:chOff x="0" y="1321612"/>
            <a:chExt cx="9144000" cy="915750"/>
          </a:xfrm>
        </p:grpSpPr>
        <p:sp>
          <p:nvSpPr>
            <p:cNvPr id="6" name="Rectangle 5"/>
            <p:cNvSpPr/>
            <p:nvPr>
              <p:custDataLst>
                <p:tags r:id="rId14"/>
              </p:custDataLst>
            </p:nvPr>
          </p:nvSpPr>
          <p:spPr>
            <a:xfrm>
              <a:off x="0" y="1321612"/>
              <a:ext cx="9144000" cy="91575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algn="ctr"/>
              <a:endParaRPr lang="en-US">
                <a:solidFill>
                  <a:prstClr val="black"/>
                </a:solidFill>
              </a:endParaRPr>
            </a:p>
          </p:txBody>
        </p:sp>
        <p:sp>
          <p:nvSpPr>
            <p:cNvPr id="7" name="Rectangle 6"/>
            <p:cNvSpPr/>
            <p:nvPr>
              <p:custDataLst>
                <p:tags r:id="rId15"/>
              </p:custDataLst>
            </p:nvPr>
          </p:nvSpPr>
          <p:spPr>
            <a:xfrm>
              <a:off x="228601" y="1363989"/>
              <a:ext cx="8534819" cy="830997"/>
            </a:xfrm>
            <a:prstGeom prst="rect">
              <a:avLst/>
            </a:prstGeom>
          </p:spPr>
          <p:txBody>
            <a:bodyPr wrap="square" anchor="ctr">
              <a:spAutoFit/>
            </a:bodyP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r>
                <a:rPr lang="en-US" sz="2400">
                  <a:solidFill>
                    <a:srgbClr val="616365"/>
                  </a:solidFill>
                </a:rPr>
                <a:t>Unable to perform two of six Activities of Daily Living or cognitive impairment</a:t>
              </a:r>
            </a:p>
          </p:txBody>
        </p:sp>
      </p:grpSp>
      <p:grpSp>
        <p:nvGrpSpPr>
          <p:cNvPr id="16" name="Group 15"/>
          <p:cNvGrpSpPr>
            <a:grpSpLocks noSelect="1" noMove="1" noResize="1"/>
          </p:cNvGrpSpPr>
          <p:nvPr>
            <p:custDataLst>
              <p:tags r:id="rId4"/>
            </p:custDataLst>
          </p:nvPr>
        </p:nvGrpSpPr>
        <p:grpSpPr>
          <a:xfrm>
            <a:off x="330797" y="2597281"/>
            <a:ext cx="4046707" cy="3307404"/>
            <a:chOff x="330740" y="2597281"/>
            <a:chExt cx="4046707" cy="3307404"/>
          </a:xfrm>
        </p:grpSpPr>
        <p:sp>
          <p:nvSpPr>
            <p:cNvPr id="8" name="Rectangle 7"/>
            <p:cNvSpPr/>
            <p:nvPr>
              <p:custDataLst>
                <p:tags r:id="rId11"/>
              </p:custDataLst>
            </p:nvPr>
          </p:nvSpPr>
          <p:spPr>
            <a:xfrm>
              <a:off x="330740" y="2597281"/>
              <a:ext cx="4046707" cy="5252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algn="ctr"/>
              <a:r>
                <a:rPr lang="en-US" sz="2000">
                  <a:solidFill>
                    <a:prstClr val="black"/>
                  </a:solidFill>
                </a:rPr>
                <a:t>ACTIVITIES OF DAILY LIVING</a:t>
              </a:r>
            </a:p>
          </p:txBody>
        </p:sp>
        <p:sp>
          <p:nvSpPr>
            <p:cNvPr id="9" name="Rectangle 8"/>
            <p:cNvSpPr/>
            <p:nvPr>
              <p:custDataLst>
                <p:tags r:id="rId12"/>
              </p:custDataLst>
            </p:nvPr>
          </p:nvSpPr>
          <p:spPr>
            <a:xfrm>
              <a:off x="330740" y="3122574"/>
              <a:ext cx="4046707" cy="27821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marL="342900" indent="-342900" defTabSz="914400">
                <a:spcAft>
                  <a:spcPts val="600"/>
                </a:spcAft>
                <a:buClr>
                  <a:srgbClr val="3D9B35"/>
                </a:buClr>
                <a:buFont typeface="Wingdings" panose="05000000000000000000" pitchFamily="2" charset="2"/>
                <a:buChar char="q"/>
              </a:pPr>
              <a:endParaRPr lang="en-US" sz="2000">
                <a:solidFill>
                  <a:srgbClr val="616365"/>
                </a:solidFill>
              </a:endParaRPr>
            </a:p>
          </p:txBody>
        </p:sp>
        <p:sp>
          <p:nvSpPr>
            <p:cNvPr id="13" name="Rectangle 12"/>
            <p:cNvSpPr/>
            <p:nvPr>
              <p:custDataLst>
                <p:tags r:id="rId13"/>
              </p:custDataLst>
            </p:nvPr>
          </p:nvSpPr>
          <p:spPr>
            <a:xfrm>
              <a:off x="573932" y="3254490"/>
              <a:ext cx="3573621" cy="2494232"/>
            </a:xfrm>
            <a:prstGeom prst="rect">
              <a:avLst/>
            </a:prstGeom>
          </p:spPr>
          <p:txBody>
            <a:bodyPr wrap="square">
              <a:spAutoFit/>
            </a:bodyP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marL="342900" indent="-342900" defTabSz="914400">
                <a:spcAft>
                  <a:spcPts val="900"/>
                </a:spcAft>
                <a:buClr>
                  <a:srgbClr val="3D9B35"/>
                </a:buClr>
                <a:buFont typeface="Wingdings" panose="05000000000000000000" pitchFamily="2" charset="2"/>
                <a:buChar char="q"/>
              </a:pPr>
              <a:r>
                <a:rPr lang="en-US" sz="2000">
                  <a:solidFill>
                    <a:srgbClr val="616365"/>
                  </a:solidFill>
                </a:rPr>
                <a:t>Bathing</a:t>
              </a:r>
            </a:p>
            <a:p>
              <a:pPr marL="342900" indent="-342900" defTabSz="914400">
                <a:spcAft>
                  <a:spcPts val="900"/>
                </a:spcAft>
                <a:buClr>
                  <a:srgbClr val="3D9B35"/>
                </a:buClr>
                <a:buFont typeface="Wingdings" panose="05000000000000000000" pitchFamily="2" charset="2"/>
                <a:buChar char="q"/>
              </a:pPr>
              <a:r>
                <a:rPr lang="en-US" sz="2000">
                  <a:solidFill>
                    <a:srgbClr val="616365"/>
                  </a:solidFill>
                </a:rPr>
                <a:t>Continence</a:t>
              </a:r>
            </a:p>
            <a:p>
              <a:pPr marL="342900" indent="-342900" defTabSz="914400">
                <a:spcAft>
                  <a:spcPts val="900"/>
                </a:spcAft>
                <a:buClr>
                  <a:srgbClr val="3D9B35"/>
                </a:buClr>
                <a:buFont typeface="Wingdings" panose="05000000000000000000" pitchFamily="2" charset="2"/>
                <a:buChar char="q"/>
              </a:pPr>
              <a:r>
                <a:rPr lang="en-US" sz="2000">
                  <a:solidFill>
                    <a:srgbClr val="616365"/>
                  </a:solidFill>
                </a:rPr>
                <a:t>Dressing</a:t>
              </a:r>
            </a:p>
            <a:p>
              <a:pPr marL="342900" indent="-342900" defTabSz="914400">
                <a:spcAft>
                  <a:spcPts val="900"/>
                </a:spcAft>
                <a:buClr>
                  <a:srgbClr val="3D9B35"/>
                </a:buClr>
                <a:buFont typeface="Wingdings" panose="05000000000000000000" pitchFamily="2" charset="2"/>
                <a:buChar char="q"/>
              </a:pPr>
              <a:r>
                <a:rPr lang="en-US" sz="2000">
                  <a:solidFill>
                    <a:srgbClr val="616365"/>
                  </a:solidFill>
                </a:rPr>
                <a:t>Eating</a:t>
              </a:r>
            </a:p>
            <a:p>
              <a:pPr marL="342900" indent="-342900" defTabSz="914400">
                <a:spcAft>
                  <a:spcPts val="900"/>
                </a:spcAft>
                <a:buClr>
                  <a:srgbClr val="3D9B35"/>
                </a:buClr>
                <a:buFont typeface="Wingdings" panose="05000000000000000000" pitchFamily="2" charset="2"/>
                <a:buChar char="q"/>
              </a:pPr>
              <a:r>
                <a:rPr lang="en-US" sz="2000">
                  <a:solidFill>
                    <a:srgbClr val="616365"/>
                  </a:solidFill>
                </a:rPr>
                <a:t>Toileting</a:t>
              </a:r>
            </a:p>
            <a:p>
              <a:pPr marL="342900" indent="-342900" defTabSz="914400">
                <a:spcAft>
                  <a:spcPts val="900"/>
                </a:spcAft>
                <a:buClr>
                  <a:srgbClr val="3D9B35"/>
                </a:buClr>
                <a:buFont typeface="Wingdings" panose="05000000000000000000" pitchFamily="2" charset="2"/>
                <a:buChar char="q"/>
              </a:pPr>
              <a:r>
                <a:rPr lang="en-US" sz="2000">
                  <a:solidFill>
                    <a:srgbClr val="616365"/>
                  </a:solidFill>
                </a:rPr>
                <a:t>Transferring</a:t>
              </a:r>
            </a:p>
          </p:txBody>
        </p:sp>
      </p:grpSp>
      <p:grpSp>
        <p:nvGrpSpPr>
          <p:cNvPr id="17" name="Group 16"/>
          <p:cNvGrpSpPr>
            <a:grpSpLocks noSelect="1" noMove="1" noResize="1"/>
          </p:cNvGrpSpPr>
          <p:nvPr>
            <p:custDataLst>
              <p:tags r:id="rId5"/>
            </p:custDataLst>
          </p:nvPr>
        </p:nvGrpSpPr>
        <p:grpSpPr>
          <a:xfrm>
            <a:off x="4727797" y="2597280"/>
            <a:ext cx="4046707" cy="3307404"/>
            <a:chOff x="4727644" y="2597280"/>
            <a:chExt cx="4046707" cy="3307404"/>
          </a:xfrm>
        </p:grpSpPr>
        <p:sp>
          <p:nvSpPr>
            <p:cNvPr id="10" name="Rectangle 9"/>
            <p:cNvSpPr/>
            <p:nvPr>
              <p:custDataLst>
                <p:tags r:id="rId7"/>
              </p:custDataLst>
            </p:nvPr>
          </p:nvSpPr>
          <p:spPr>
            <a:xfrm>
              <a:off x="4727644" y="2597280"/>
              <a:ext cx="4046707" cy="5252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algn="ctr"/>
              <a:r>
                <a:rPr lang="en-US" sz="2000">
                  <a:solidFill>
                    <a:prstClr val="black"/>
                  </a:solidFill>
                </a:rPr>
                <a:t>COGNITIVE IMPAIRMENT</a:t>
              </a:r>
            </a:p>
          </p:txBody>
        </p:sp>
        <p:sp>
          <p:nvSpPr>
            <p:cNvPr id="11" name="Rectangle 10"/>
            <p:cNvSpPr/>
            <p:nvPr>
              <p:custDataLst>
                <p:tags r:id="rId8"/>
              </p:custDataLst>
            </p:nvPr>
          </p:nvSpPr>
          <p:spPr>
            <a:xfrm>
              <a:off x="4727644" y="3122573"/>
              <a:ext cx="4046707" cy="2782111"/>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endParaRPr lang="en-US" sz="2000">
                <a:solidFill>
                  <a:prstClr val="black"/>
                </a:solidFill>
              </a:endParaRPr>
            </a:p>
          </p:txBody>
        </p:sp>
        <p:sp>
          <p:nvSpPr>
            <p:cNvPr id="14" name="Rectangle 13"/>
            <p:cNvSpPr/>
            <p:nvPr>
              <p:custDataLst>
                <p:tags r:id="rId9"/>
              </p:custDataLst>
            </p:nvPr>
          </p:nvSpPr>
          <p:spPr>
            <a:xfrm>
              <a:off x="4727644" y="3122573"/>
              <a:ext cx="4046707" cy="9144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algn="ctr"/>
              <a:r>
                <a:rPr lang="en-US" sz="1600">
                  <a:solidFill>
                    <a:prstClr val="white"/>
                  </a:solidFill>
                  <a:latin typeface="Arial" pitchFamily="34" charset="0"/>
                </a:rPr>
                <a:t>Required substantial supervision to protect oneself from threats to health and safety due to severe cognitive impairment</a:t>
              </a:r>
            </a:p>
          </p:txBody>
        </p:sp>
        <p:sp>
          <p:nvSpPr>
            <p:cNvPr id="15" name="Rectangle 14"/>
            <p:cNvSpPr/>
            <p:nvPr>
              <p:custDataLst>
                <p:tags r:id="rId10"/>
              </p:custDataLst>
            </p:nvPr>
          </p:nvSpPr>
          <p:spPr>
            <a:xfrm>
              <a:off x="4961112" y="4107287"/>
              <a:ext cx="3359397" cy="1723549"/>
            </a:xfrm>
            <a:prstGeom prst="rect">
              <a:avLst/>
            </a:prstGeom>
          </p:spPr>
          <p:txBody>
            <a:bodyPr wrap="square">
              <a:spAutoFit/>
            </a:bodyP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marL="342900" indent="-342900" defTabSz="914400">
                <a:spcAft>
                  <a:spcPts val="600"/>
                </a:spcAft>
                <a:buClr>
                  <a:srgbClr val="3D9B35"/>
                </a:buClr>
                <a:buFont typeface="Wingdings" panose="05000000000000000000" pitchFamily="2" charset="2"/>
                <a:buChar char="q"/>
              </a:pPr>
              <a:r>
                <a:rPr lang="en-US" sz="1600">
                  <a:solidFill>
                    <a:srgbClr val="616365"/>
                  </a:solidFill>
                </a:rPr>
                <a:t>Short term or long term memory impairment</a:t>
              </a:r>
            </a:p>
            <a:p>
              <a:pPr marL="342900" indent="-342900" defTabSz="914400">
                <a:spcAft>
                  <a:spcPts val="600"/>
                </a:spcAft>
                <a:buClr>
                  <a:srgbClr val="3D9B35"/>
                </a:buClr>
                <a:buFont typeface="Wingdings" panose="05000000000000000000" pitchFamily="2" charset="2"/>
                <a:buChar char="q"/>
              </a:pPr>
              <a:r>
                <a:rPr lang="en-US" sz="1600">
                  <a:solidFill>
                    <a:srgbClr val="616365"/>
                  </a:solidFill>
                </a:rPr>
                <a:t>Loss of orientation to people, places or time</a:t>
              </a:r>
            </a:p>
            <a:p>
              <a:pPr marL="342900" indent="-342900" defTabSz="914400">
                <a:spcAft>
                  <a:spcPts val="600"/>
                </a:spcAft>
                <a:buClr>
                  <a:srgbClr val="3D9B35"/>
                </a:buClr>
                <a:buFont typeface="Wingdings" panose="05000000000000000000" pitchFamily="2" charset="2"/>
                <a:buChar char="q"/>
              </a:pPr>
              <a:r>
                <a:rPr lang="en-US" sz="1600">
                  <a:solidFill>
                    <a:srgbClr val="616365"/>
                  </a:solidFill>
                </a:rPr>
                <a:t>Deductive or abstract reasoning impairment</a:t>
              </a:r>
            </a:p>
          </p:txBody>
        </p:sp>
      </p:grpSp>
      <p:sp>
        <p:nvSpPr>
          <p:cNvPr id="20" name="Slide Number Placeholder 19"/>
          <p:cNvSpPr>
            <a:spLocks noGrp="1" noSelect="1" noMove="1" noResize="1"/>
          </p:cNvSpPr>
          <p:nvPr>
            <p:ph type="sldNum" sz="quarter" idx="12"/>
            <p:custDataLst>
              <p:tags r:id="rId6"/>
            </p:custDataLst>
          </p:nvPr>
        </p:nvSpPr>
        <p:spPr/>
        <p:txBody>
          <a:bodyPr/>
          <a:lstStyle/>
          <a:p>
            <a:fld id="{9F495958-F516-439A-814A-D2DC1CC7FCCF}" type="slidenum">
              <a:rPr lang="en-US" smtClean="0">
                <a:solidFill>
                  <a:srgbClr val="3D9B35"/>
                </a:solidFill>
              </a:rPr>
              <a:pPr/>
              <a:t>14</a:t>
            </a:fld>
            <a:endParaRPr lang="en-US">
              <a:solidFill>
                <a:srgbClr val="3D9B35"/>
              </a:solidFill>
            </a:endParaRPr>
          </a:p>
        </p:txBody>
      </p:sp>
    </p:spTree>
    <p:custDataLst>
      <p:tags r:id="rId1"/>
    </p:custDataLst>
    <p:extLst>
      <p:ext uri="{BB962C8B-B14F-4D97-AF65-F5344CB8AC3E}">
        <p14:creationId xmlns:p14="http://schemas.microsoft.com/office/powerpoint/2010/main" val="1227001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1+#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par>
                                <p:cTn id="9" presetID="2" presetClass="entr" presetSubtype="4" decel="100000" fill="hold" nodeType="withEffect">
                                  <p:stCondLst>
                                    <p:cond delay="10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decel="100000" fill="hold" nodeType="withEffect">
                                  <p:stCondLst>
                                    <p:cond delay="20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noSelect="1" noMove="1" noResize="1"/>
          </p:cNvSpPr>
          <p:nvPr>
            <p:ph type="title"/>
            <p:custDataLst>
              <p:tags r:id="rId2"/>
            </p:custDataLst>
          </p:nvPr>
        </p:nvSpPr>
        <p:spPr/>
        <p:txBody>
          <a:bodyPr>
            <a:normAutofit/>
          </a:bodyPr>
          <a:lstStyle/>
          <a:p>
            <a:r>
              <a:rPr lang="en-US"/>
              <a:t>CHRONIC ILLNESS </a:t>
            </a:r>
          </a:p>
        </p:txBody>
      </p:sp>
      <p:sp>
        <p:nvSpPr>
          <p:cNvPr id="11" name="Slide Number Placeholder 10"/>
          <p:cNvSpPr>
            <a:spLocks noGrp="1" noSelect="1" noMove="1" noResize="1"/>
          </p:cNvSpPr>
          <p:nvPr>
            <p:ph type="sldNum" sz="quarter" idx="12"/>
            <p:custDataLst>
              <p:tags r:id="rId3"/>
            </p:custDataLst>
          </p:nvPr>
        </p:nvSpPr>
        <p:spPr/>
        <p:txBody>
          <a:bodyPr/>
          <a:lstStyle/>
          <a:p>
            <a:fld id="{9F495958-F516-439A-814A-D2DC1CC7FCCF}" type="slidenum">
              <a:rPr lang="en-US" smtClean="0">
                <a:solidFill>
                  <a:srgbClr val="3D9B35"/>
                </a:solidFill>
              </a:rPr>
              <a:pPr/>
              <a:t>15</a:t>
            </a:fld>
            <a:endParaRPr lang="en-US">
              <a:solidFill>
                <a:srgbClr val="3D9B35"/>
              </a:solidFill>
            </a:endParaRPr>
          </a:p>
        </p:txBody>
      </p:sp>
      <p:grpSp>
        <p:nvGrpSpPr>
          <p:cNvPr id="5" name="Group 4"/>
          <p:cNvGrpSpPr>
            <a:grpSpLocks noSelect="1" noMove="1" noResize="1"/>
          </p:cNvGrpSpPr>
          <p:nvPr>
            <p:custDataLst>
              <p:tags r:id="rId4"/>
            </p:custDataLst>
          </p:nvPr>
        </p:nvGrpSpPr>
        <p:grpSpPr>
          <a:xfrm>
            <a:off x="596350" y="1769310"/>
            <a:ext cx="7951304" cy="1033831"/>
            <a:chOff x="734646" y="1861931"/>
            <a:chExt cx="7693737" cy="707887"/>
          </a:xfrm>
        </p:grpSpPr>
        <p:sp>
          <p:nvSpPr>
            <p:cNvPr id="6" name="Rectangle 5"/>
            <p:cNvSpPr/>
            <p:nvPr>
              <p:custDataLst>
                <p:tags r:id="rId14"/>
              </p:custDataLst>
            </p:nvPr>
          </p:nvSpPr>
          <p:spPr>
            <a:xfrm>
              <a:off x="734646" y="1861932"/>
              <a:ext cx="641936" cy="7078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algn="ctr"/>
              <a:r>
                <a:rPr lang="en-US" sz="3200">
                  <a:solidFill>
                    <a:prstClr val="white"/>
                  </a:solidFill>
                  <a:sym typeface="Wingdings 2"/>
                </a:rPr>
                <a:t></a:t>
              </a:r>
              <a:endParaRPr lang="en-US" sz="3200">
                <a:solidFill>
                  <a:prstClr val="white"/>
                </a:solidFill>
              </a:endParaRPr>
            </a:p>
          </p:txBody>
        </p:sp>
        <p:sp>
          <p:nvSpPr>
            <p:cNvPr id="7" name="TextBox 6"/>
            <p:cNvSpPr txBox="1"/>
            <p:nvPr>
              <p:custDataLst>
                <p:tags r:id="rId15"/>
              </p:custDataLst>
            </p:nvPr>
          </p:nvSpPr>
          <p:spPr>
            <a:xfrm>
              <a:off x="1444487" y="1861931"/>
              <a:ext cx="6983896" cy="707886"/>
            </a:xfrm>
            <a:prstGeom prst="rect">
              <a:avLst/>
            </a:prstGeom>
            <a:solidFill>
              <a:schemeClr val="bg1">
                <a:lumMod val="95000"/>
              </a:schemeClr>
            </a:solidFill>
          </p:spPr>
          <p:txBody>
            <a:bodyPr wrap="square" rtlCol="0" anchor="ctr">
              <a:noAutofit/>
            </a:bodyP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r>
                <a:rPr lang="en-US" sz="2000">
                  <a:solidFill>
                    <a:srgbClr val="616365"/>
                  </a:solidFill>
                </a:rPr>
                <a:t>Chronic Illness is calculated as </a:t>
              </a:r>
              <a:r>
                <a:rPr lang="en-US" sz="2000" b="1">
                  <a:solidFill>
                    <a:srgbClr val="3D9B35"/>
                  </a:solidFill>
                </a:rPr>
                <a:t>2%</a:t>
              </a:r>
              <a:r>
                <a:rPr lang="en-US" sz="2000">
                  <a:solidFill>
                    <a:srgbClr val="616365"/>
                  </a:solidFill>
                </a:rPr>
                <a:t> of the discounted net death benefit each month or </a:t>
              </a:r>
              <a:r>
                <a:rPr lang="en-US" sz="2000" b="1">
                  <a:solidFill>
                    <a:srgbClr val="3D9B35"/>
                  </a:solidFill>
                </a:rPr>
                <a:t>24%</a:t>
              </a:r>
              <a:r>
                <a:rPr lang="en-US" sz="2000">
                  <a:solidFill>
                    <a:srgbClr val="616365"/>
                  </a:solidFill>
                </a:rPr>
                <a:t> annually (not to exceed the IRS annual per diem). </a:t>
              </a:r>
            </a:p>
          </p:txBody>
        </p:sp>
      </p:grpSp>
      <p:grpSp>
        <p:nvGrpSpPr>
          <p:cNvPr id="8" name="Group 7"/>
          <p:cNvGrpSpPr>
            <a:grpSpLocks noSelect="1" noMove="1" noResize="1"/>
          </p:cNvGrpSpPr>
          <p:nvPr>
            <p:custDataLst>
              <p:tags r:id="rId5"/>
            </p:custDataLst>
          </p:nvPr>
        </p:nvGrpSpPr>
        <p:grpSpPr>
          <a:xfrm>
            <a:off x="596350" y="2975972"/>
            <a:ext cx="7951304" cy="707887"/>
            <a:chOff x="734646" y="1861931"/>
            <a:chExt cx="7693737" cy="707887"/>
          </a:xfrm>
        </p:grpSpPr>
        <p:sp>
          <p:nvSpPr>
            <p:cNvPr id="10" name="Rectangle 9"/>
            <p:cNvSpPr/>
            <p:nvPr>
              <p:custDataLst>
                <p:tags r:id="rId12"/>
              </p:custDataLst>
            </p:nvPr>
          </p:nvSpPr>
          <p:spPr>
            <a:xfrm>
              <a:off x="734646" y="1861932"/>
              <a:ext cx="641936" cy="7078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algn="ctr"/>
              <a:r>
                <a:rPr lang="en-US" sz="3200">
                  <a:solidFill>
                    <a:prstClr val="white"/>
                  </a:solidFill>
                  <a:sym typeface="Wingdings 2"/>
                </a:rPr>
                <a:t></a:t>
              </a:r>
              <a:endParaRPr lang="en-US" sz="3200">
                <a:solidFill>
                  <a:prstClr val="white"/>
                </a:solidFill>
              </a:endParaRPr>
            </a:p>
          </p:txBody>
        </p:sp>
        <p:sp>
          <p:nvSpPr>
            <p:cNvPr id="12" name="TextBox 11"/>
            <p:cNvSpPr txBox="1"/>
            <p:nvPr>
              <p:custDataLst>
                <p:tags r:id="rId13"/>
              </p:custDataLst>
            </p:nvPr>
          </p:nvSpPr>
          <p:spPr>
            <a:xfrm>
              <a:off x="1444487" y="1861931"/>
              <a:ext cx="6983896" cy="707886"/>
            </a:xfrm>
            <a:prstGeom prst="rect">
              <a:avLst/>
            </a:prstGeom>
            <a:solidFill>
              <a:schemeClr val="bg1">
                <a:lumMod val="95000"/>
              </a:schemeClr>
            </a:solidFill>
          </p:spPr>
          <p:txBody>
            <a:bodyPr wrap="square" rtlCol="0" anchor="ctr">
              <a:noAutofit/>
            </a:bodyP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r>
                <a:rPr lang="en-US" sz="2000">
                  <a:solidFill>
                    <a:srgbClr val="616365"/>
                  </a:solidFill>
                </a:rPr>
                <a:t>The </a:t>
              </a:r>
              <a:r>
                <a:rPr lang="en-US" sz="2000" b="1">
                  <a:solidFill>
                    <a:srgbClr val="3D9B35"/>
                  </a:solidFill>
                </a:rPr>
                <a:t>rider</a:t>
              </a:r>
              <a:r>
                <a:rPr lang="en-US" sz="2000">
                  <a:solidFill>
                    <a:srgbClr val="616365"/>
                  </a:solidFill>
                </a:rPr>
                <a:t> needs to be in force for </a:t>
              </a:r>
              <a:r>
                <a:rPr lang="en-US" sz="2000" b="1">
                  <a:solidFill>
                    <a:srgbClr val="3D9B35"/>
                  </a:solidFill>
                </a:rPr>
                <a:t>2 Years </a:t>
              </a:r>
              <a:r>
                <a:rPr lang="en-US" sz="2000">
                  <a:solidFill>
                    <a:srgbClr val="616365"/>
                  </a:solidFill>
                </a:rPr>
                <a:t>in order to accelerate</a:t>
              </a:r>
            </a:p>
          </p:txBody>
        </p:sp>
      </p:grpSp>
      <p:grpSp>
        <p:nvGrpSpPr>
          <p:cNvPr id="13" name="Group 12"/>
          <p:cNvGrpSpPr>
            <a:grpSpLocks noSelect="1" noMove="1" noResize="1"/>
          </p:cNvGrpSpPr>
          <p:nvPr>
            <p:custDataLst>
              <p:tags r:id="rId6"/>
            </p:custDataLst>
          </p:nvPr>
        </p:nvGrpSpPr>
        <p:grpSpPr>
          <a:xfrm>
            <a:off x="596350" y="3837064"/>
            <a:ext cx="7951304" cy="707887"/>
            <a:chOff x="734646" y="1861931"/>
            <a:chExt cx="7693737" cy="707887"/>
          </a:xfrm>
        </p:grpSpPr>
        <p:sp>
          <p:nvSpPr>
            <p:cNvPr id="14" name="Rectangle 13"/>
            <p:cNvSpPr/>
            <p:nvPr>
              <p:custDataLst>
                <p:tags r:id="rId10"/>
              </p:custDataLst>
            </p:nvPr>
          </p:nvSpPr>
          <p:spPr>
            <a:xfrm>
              <a:off x="734646" y="1861932"/>
              <a:ext cx="641936" cy="7078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algn="ctr"/>
              <a:r>
                <a:rPr lang="en-US" sz="3200">
                  <a:solidFill>
                    <a:prstClr val="white"/>
                  </a:solidFill>
                  <a:sym typeface="Wingdings 2"/>
                </a:rPr>
                <a:t></a:t>
              </a:r>
              <a:endParaRPr lang="en-US" sz="3200">
                <a:solidFill>
                  <a:prstClr val="white"/>
                </a:solidFill>
              </a:endParaRPr>
            </a:p>
          </p:txBody>
        </p:sp>
        <p:sp>
          <p:nvSpPr>
            <p:cNvPr id="15" name="TextBox 14"/>
            <p:cNvSpPr txBox="1"/>
            <p:nvPr>
              <p:custDataLst>
                <p:tags r:id="rId11"/>
              </p:custDataLst>
            </p:nvPr>
          </p:nvSpPr>
          <p:spPr>
            <a:xfrm>
              <a:off x="1444487" y="1861931"/>
              <a:ext cx="6983896" cy="707886"/>
            </a:xfrm>
            <a:prstGeom prst="rect">
              <a:avLst/>
            </a:prstGeom>
            <a:solidFill>
              <a:schemeClr val="bg1">
                <a:lumMod val="95000"/>
              </a:schemeClr>
            </a:solidFill>
          </p:spPr>
          <p:txBody>
            <a:bodyPr wrap="square" rtlCol="0" anchor="ctr">
              <a:noAutofit/>
            </a:bodyP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r>
                <a:rPr lang="en-US" sz="2000">
                  <a:solidFill>
                    <a:srgbClr val="616365"/>
                  </a:solidFill>
                </a:rPr>
                <a:t>Funds can be used at the policyholders discretion </a:t>
              </a:r>
              <a:br>
                <a:rPr lang="en-US" sz="2000">
                  <a:solidFill>
                    <a:srgbClr val="616365"/>
                  </a:solidFill>
                </a:rPr>
              </a:br>
              <a:r>
                <a:rPr lang="en-US" sz="2000">
                  <a:solidFill>
                    <a:srgbClr val="616365"/>
                  </a:solidFill>
                </a:rPr>
                <a:t>(with state exceptions)</a:t>
              </a:r>
            </a:p>
          </p:txBody>
        </p:sp>
      </p:grpSp>
      <p:grpSp>
        <p:nvGrpSpPr>
          <p:cNvPr id="16" name="Group 15"/>
          <p:cNvGrpSpPr>
            <a:grpSpLocks noSelect="1" noMove="1" noResize="1"/>
          </p:cNvGrpSpPr>
          <p:nvPr>
            <p:custDataLst>
              <p:tags r:id="rId7"/>
            </p:custDataLst>
          </p:nvPr>
        </p:nvGrpSpPr>
        <p:grpSpPr>
          <a:xfrm>
            <a:off x="596350" y="4698754"/>
            <a:ext cx="7951304" cy="707887"/>
            <a:chOff x="734646" y="1861931"/>
            <a:chExt cx="7693737" cy="707887"/>
          </a:xfrm>
        </p:grpSpPr>
        <p:sp>
          <p:nvSpPr>
            <p:cNvPr id="17" name="Rectangle 16"/>
            <p:cNvSpPr/>
            <p:nvPr>
              <p:custDataLst>
                <p:tags r:id="rId8"/>
              </p:custDataLst>
            </p:nvPr>
          </p:nvSpPr>
          <p:spPr>
            <a:xfrm>
              <a:off x="734646" y="1861932"/>
              <a:ext cx="641936" cy="70788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algn="ctr"/>
              <a:r>
                <a:rPr lang="en-US" sz="3200">
                  <a:solidFill>
                    <a:prstClr val="white"/>
                  </a:solidFill>
                  <a:sym typeface="Wingdings 2"/>
                </a:rPr>
                <a:t></a:t>
              </a:r>
              <a:endParaRPr lang="en-US" sz="3200">
                <a:solidFill>
                  <a:prstClr val="white"/>
                </a:solidFill>
              </a:endParaRPr>
            </a:p>
          </p:txBody>
        </p:sp>
        <p:sp>
          <p:nvSpPr>
            <p:cNvPr id="18" name="TextBox 17"/>
            <p:cNvSpPr txBox="1"/>
            <p:nvPr>
              <p:custDataLst>
                <p:tags r:id="rId9"/>
              </p:custDataLst>
            </p:nvPr>
          </p:nvSpPr>
          <p:spPr>
            <a:xfrm>
              <a:off x="1444487" y="1861931"/>
              <a:ext cx="6983896" cy="707886"/>
            </a:xfrm>
            <a:prstGeom prst="rect">
              <a:avLst/>
            </a:prstGeom>
            <a:solidFill>
              <a:schemeClr val="bg1">
                <a:lumMod val="95000"/>
              </a:schemeClr>
            </a:solidFill>
          </p:spPr>
          <p:txBody>
            <a:bodyPr wrap="square" rtlCol="0" anchor="ctr">
              <a:noAutofit/>
            </a:bodyP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r>
                <a:rPr lang="en-US" sz="2000">
                  <a:solidFill>
                    <a:srgbClr val="616365"/>
                  </a:solidFill>
                </a:rPr>
                <a:t>Maximum lifetime benefit payable under all ABR’s </a:t>
              </a:r>
              <a:br>
                <a:rPr lang="en-US" sz="2000">
                  <a:solidFill>
                    <a:srgbClr val="616365"/>
                  </a:solidFill>
                </a:rPr>
              </a:br>
              <a:r>
                <a:rPr lang="en-US" sz="2000">
                  <a:solidFill>
                    <a:srgbClr val="616365"/>
                  </a:solidFill>
                </a:rPr>
                <a:t>is </a:t>
              </a:r>
              <a:r>
                <a:rPr lang="en-US" sz="2000" b="1">
                  <a:solidFill>
                    <a:srgbClr val="3D9B35"/>
                  </a:solidFill>
                </a:rPr>
                <a:t>$1,500,000</a:t>
              </a:r>
            </a:p>
          </p:txBody>
        </p:sp>
      </p:grpSp>
    </p:spTree>
    <p:custDataLst>
      <p:tags r:id="rId1"/>
    </p:custDataLst>
    <p:extLst>
      <p:ext uri="{BB962C8B-B14F-4D97-AF65-F5344CB8AC3E}">
        <p14:creationId xmlns:p14="http://schemas.microsoft.com/office/powerpoint/2010/main" val="1508691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2" decel="10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nodeType="withEffect">
                                  <p:stCondLst>
                                    <p:cond delay="1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decel="100000" fill="hold" nodeType="withEffect">
                                  <p:stCondLst>
                                    <p:cond delay="2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500" fill="hold"/>
                                        <p:tgtEl>
                                          <p:spTgt spid="13"/>
                                        </p:tgtEl>
                                        <p:attrNameLst>
                                          <p:attrName>ppt_x</p:attrName>
                                        </p:attrNameLst>
                                      </p:cBhvr>
                                      <p:tavLst>
                                        <p:tav tm="0">
                                          <p:val>
                                            <p:strVal val="1+#ppt_w/2"/>
                                          </p:val>
                                        </p:tav>
                                        <p:tav tm="100000">
                                          <p:val>
                                            <p:strVal val="#ppt_x"/>
                                          </p:val>
                                        </p:tav>
                                      </p:tavLst>
                                    </p:anim>
                                    <p:anim calcmode="lin" valueType="num">
                                      <p:cBhvr additive="base">
                                        <p:cTn id="16" dur="5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2" decel="100000" fill="hold" nodeType="withEffect">
                                  <p:stCondLst>
                                    <p:cond delay="300"/>
                                  </p:stCondLst>
                                  <p:childTnLst>
                                    <p:set>
                                      <p:cBhvr>
                                        <p:cTn id="18" dur="1" fill="hold">
                                          <p:stCondLst>
                                            <p:cond delay="0"/>
                                          </p:stCondLst>
                                        </p:cTn>
                                        <p:tgtEl>
                                          <p:spTgt spid="16"/>
                                        </p:tgtEl>
                                        <p:attrNameLst>
                                          <p:attrName>style.visibility</p:attrName>
                                        </p:attrNameLst>
                                      </p:cBhvr>
                                      <p:to>
                                        <p:strVal val="visible"/>
                                      </p:to>
                                    </p:set>
                                    <p:anim calcmode="lin" valueType="num">
                                      <p:cBhvr additive="base">
                                        <p:cTn id="19" dur="500" fill="hold"/>
                                        <p:tgtEl>
                                          <p:spTgt spid="16"/>
                                        </p:tgtEl>
                                        <p:attrNameLst>
                                          <p:attrName>ppt_x</p:attrName>
                                        </p:attrNameLst>
                                      </p:cBhvr>
                                      <p:tavLst>
                                        <p:tav tm="0">
                                          <p:val>
                                            <p:strVal val="1+#ppt_w/2"/>
                                          </p:val>
                                        </p:tav>
                                        <p:tav tm="100000">
                                          <p:val>
                                            <p:strVal val="#ppt_x"/>
                                          </p:val>
                                        </p:tav>
                                      </p:tavLst>
                                    </p:anim>
                                    <p:anim calcmode="lin" valueType="num">
                                      <p:cBhvr additive="base">
                                        <p:cTn id="20" dur="500" fill="hold"/>
                                        <p:tgtEl>
                                          <p:spTgt spid="1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noSelect="1" noMove="1" noResize="1"/>
          </p:cNvSpPr>
          <p:nvPr>
            <p:ph type="title"/>
            <p:custDataLst>
              <p:tags r:id="rId2"/>
            </p:custDataLst>
          </p:nvPr>
        </p:nvSpPr>
        <p:spPr/>
        <p:txBody>
          <a:bodyPr/>
          <a:lstStyle/>
          <a:p>
            <a:r>
              <a:rPr lang="en-US"/>
              <a:t>CRITICAL ILLNESS</a:t>
            </a:r>
          </a:p>
        </p:txBody>
      </p:sp>
      <p:grpSp>
        <p:nvGrpSpPr>
          <p:cNvPr id="4" name="Group 3"/>
          <p:cNvGrpSpPr>
            <a:grpSpLocks noSelect="1" noMove="1" noResize="1"/>
          </p:cNvGrpSpPr>
          <p:nvPr>
            <p:custDataLst>
              <p:tags r:id="rId3"/>
            </p:custDataLst>
          </p:nvPr>
        </p:nvGrpSpPr>
        <p:grpSpPr>
          <a:xfrm>
            <a:off x="330797" y="1775301"/>
            <a:ext cx="4046707" cy="3672191"/>
            <a:chOff x="330740" y="2597281"/>
            <a:chExt cx="4046707" cy="3672191"/>
          </a:xfrm>
        </p:grpSpPr>
        <p:sp>
          <p:nvSpPr>
            <p:cNvPr id="5" name="Rectangle 4"/>
            <p:cNvSpPr/>
            <p:nvPr>
              <p:custDataLst>
                <p:tags r:id="rId9"/>
              </p:custDataLst>
            </p:nvPr>
          </p:nvSpPr>
          <p:spPr>
            <a:xfrm>
              <a:off x="330740" y="2597281"/>
              <a:ext cx="4046707" cy="5252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algn="ctr"/>
              <a:r>
                <a:rPr lang="en-US" sz="2000">
                  <a:solidFill>
                    <a:prstClr val="black"/>
                  </a:solidFill>
                </a:rPr>
                <a:t>QUALIFYING CONDITIONS</a:t>
              </a:r>
            </a:p>
          </p:txBody>
        </p:sp>
        <p:sp>
          <p:nvSpPr>
            <p:cNvPr id="6" name="Rectangle 5"/>
            <p:cNvSpPr/>
            <p:nvPr>
              <p:custDataLst>
                <p:tags r:id="rId10"/>
              </p:custDataLst>
            </p:nvPr>
          </p:nvSpPr>
          <p:spPr>
            <a:xfrm>
              <a:off x="330740" y="3122574"/>
              <a:ext cx="4046707" cy="31468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marL="342900" indent="-342900" defTabSz="914400">
                <a:spcAft>
                  <a:spcPts val="600"/>
                </a:spcAft>
                <a:buClr>
                  <a:srgbClr val="3D9B35"/>
                </a:buClr>
                <a:buFont typeface="Wingdings" panose="05000000000000000000" pitchFamily="2" charset="2"/>
                <a:buChar char="q"/>
              </a:pPr>
              <a:endParaRPr lang="en-US" sz="2000">
                <a:solidFill>
                  <a:srgbClr val="616365"/>
                </a:solidFill>
              </a:endParaRPr>
            </a:p>
          </p:txBody>
        </p:sp>
        <p:sp>
          <p:nvSpPr>
            <p:cNvPr id="7" name="Rectangle 6"/>
            <p:cNvSpPr/>
            <p:nvPr>
              <p:custDataLst>
                <p:tags r:id="rId11"/>
              </p:custDataLst>
            </p:nvPr>
          </p:nvSpPr>
          <p:spPr>
            <a:xfrm>
              <a:off x="447472" y="3225307"/>
              <a:ext cx="3826795" cy="2913751"/>
            </a:xfrm>
            <a:prstGeom prst="rect">
              <a:avLst/>
            </a:prstGeom>
          </p:spPr>
          <p:txBody>
            <a:bodyPr wrap="square">
              <a:spAutoFit/>
            </a:bodyP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marL="342900" indent="-342900" defTabSz="914400">
                <a:spcAft>
                  <a:spcPts val="900"/>
                </a:spcAft>
                <a:buClr>
                  <a:srgbClr val="3D9B35"/>
                </a:buClr>
                <a:buFont typeface="Wingdings" panose="05000000000000000000" pitchFamily="2" charset="2"/>
                <a:buChar char="q"/>
              </a:pPr>
              <a:r>
                <a:rPr lang="en-US" sz="2000">
                  <a:solidFill>
                    <a:srgbClr val="616365"/>
                  </a:solidFill>
                </a:rPr>
                <a:t>ALS (Lou Gehrig’s disease)</a:t>
              </a:r>
            </a:p>
            <a:p>
              <a:pPr marL="342900" indent="-342900" defTabSz="914400">
                <a:spcAft>
                  <a:spcPts val="900"/>
                </a:spcAft>
                <a:buClr>
                  <a:srgbClr val="3D9B35"/>
                </a:buClr>
                <a:buFont typeface="Wingdings" panose="05000000000000000000" pitchFamily="2" charset="2"/>
                <a:buChar char="q"/>
              </a:pPr>
              <a:r>
                <a:rPr lang="en-US" sz="2000">
                  <a:solidFill>
                    <a:srgbClr val="616365"/>
                  </a:solidFill>
                </a:rPr>
                <a:t>Blindness </a:t>
              </a:r>
            </a:p>
            <a:p>
              <a:pPr marL="342900" indent="-342900" defTabSz="914400">
                <a:spcAft>
                  <a:spcPts val="900"/>
                </a:spcAft>
                <a:buClr>
                  <a:srgbClr val="3D9B35"/>
                </a:buClr>
                <a:buFont typeface="Wingdings" panose="05000000000000000000" pitchFamily="2" charset="2"/>
                <a:buChar char="q"/>
              </a:pPr>
              <a:r>
                <a:rPr lang="en-US" sz="2000">
                  <a:solidFill>
                    <a:srgbClr val="616365"/>
                  </a:solidFill>
                </a:rPr>
                <a:t>Cancer</a:t>
              </a:r>
            </a:p>
            <a:p>
              <a:pPr marL="342900" indent="-342900" defTabSz="914400">
                <a:spcAft>
                  <a:spcPts val="900"/>
                </a:spcAft>
                <a:buClr>
                  <a:srgbClr val="3D9B35"/>
                </a:buClr>
                <a:buFont typeface="Wingdings" panose="05000000000000000000" pitchFamily="2" charset="2"/>
                <a:buChar char="q"/>
              </a:pPr>
              <a:r>
                <a:rPr lang="en-US" sz="2000">
                  <a:solidFill>
                    <a:srgbClr val="616365"/>
                  </a:solidFill>
                </a:rPr>
                <a:t>End Stage Renal Failure</a:t>
              </a:r>
            </a:p>
            <a:p>
              <a:pPr marL="342900" indent="-342900" defTabSz="914400">
                <a:spcAft>
                  <a:spcPts val="900"/>
                </a:spcAft>
                <a:buClr>
                  <a:srgbClr val="3D9B35"/>
                </a:buClr>
                <a:buFont typeface="Wingdings" panose="05000000000000000000" pitchFamily="2" charset="2"/>
                <a:buChar char="q"/>
              </a:pPr>
              <a:r>
                <a:rPr lang="en-US" sz="2000">
                  <a:solidFill>
                    <a:srgbClr val="616365"/>
                  </a:solidFill>
                </a:rPr>
                <a:t>Heart Attack</a:t>
              </a:r>
            </a:p>
            <a:p>
              <a:pPr marL="342900" indent="-342900" defTabSz="914400">
                <a:spcAft>
                  <a:spcPts val="900"/>
                </a:spcAft>
                <a:buClr>
                  <a:srgbClr val="3D9B35"/>
                </a:buClr>
                <a:buFont typeface="Wingdings" panose="05000000000000000000" pitchFamily="2" charset="2"/>
                <a:buChar char="q"/>
              </a:pPr>
              <a:r>
                <a:rPr lang="en-US" sz="2000">
                  <a:solidFill>
                    <a:srgbClr val="616365"/>
                  </a:solidFill>
                </a:rPr>
                <a:t>Major Organ Transplant </a:t>
              </a:r>
            </a:p>
            <a:p>
              <a:pPr marL="342900" indent="-342900" defTabSz="914400">
                <a:spcAft>
                  <a:spcPts val="900"/>
                </a:spcAft>
                <a:buClr>
                  <a:srgbClr val="3D9B35"/>
                </a:buClr>
                <a:buFont typeface="Wingdings" panose="05000000000000000000" pitchFamily="2" charset="2"/>
                <a:buChar char="q"/>
              </a:pPr>
              <a:r>
                <a:rPr lang="en-US" sz="2000">
                  <a:solidFill>
                    <a:srgbClr val="616365"/>
                  </a:solidFill>
                </a:rPr>
                <a:t>Stroke</a:t>
              </a:r>
            </a:p>
          </p:txBody>
        </p:sp>
      </p:grpSp>
      <p:grpSp>
        <p:nvGrpSpPr>
          <p:cNvPr id="8" name="Group 7"/>
          <p:cNvGrpSpPr>
            <a:grpSpLocks noSelect="1" noMove="1" noResize="1"/>
          </p:cNvGrpSpPr>
          <p:nvPr>
            <p:custDataLst>
              <p:tags r:id="rId4"/>
            </p:custDataLst>
          </p:nvPr>
        </p:nvGrpSpPr>
        <p:grpSpPr>
          <a:xfrm>
            <a:off x="4734281" y="1775301"/>
            <a:ext cx="4046707" cy="3672191"/>
            <a:chOff x="330740" y="2597281"/>
            <a:chExt cx="4046707" cy="3672191"/>
          </a:xfrm>
        </p:grpSpPr>
        <p:sp>
          <p:nvSpPr>
            <p:cNvPr id="9" name="Rectangle 8"/>
            <p:cNvSpPr/>
            <p:nvPr>
              <p:custDataLst>
                <p:tags r:id="rId6"/>
              </p:custDataLst>
            </p:nvPr>
          </p:nvSpPr>
          <p:spPr>
            <a:xfrm>
              <a:off x="330740" y="2597281"/>
              <a:ext cx="4046707" cy="52529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algn="ctr"/>
              <a:r>
                <a:rPr lang="en-US" sz="2000">
                  <a:solidFill>
                    <a:prstClr val="black"/>
                  </a:solidFill>
                </a:rPr>
                <a:t>SEVERITY LEVELS</a:t>
              </a:r>
            </a:p>
          </p:txBody>
        </p:sp>
        <p:sp>
          <p:nvSpPr>
            <p:cNvPr id="10" name="Rectangle 9"/>
            <p:cNvSpPr/>
            <p:nvPr>
              <p:custDataLst>
                <p:tags r:id="rId7"/>
              </p:custDataLst>
            </p:nvPr>
          </p:nvSpPr>
          <p:spPr>
            <a:xfrm>
              <a:off x="330740" y="3122574"/>
              <a:ext cx="4046707" cy="314689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marL="342900" indent="-342900" defTabSz="914400">
                <a:spcAft>
                  <a:spcPts val="600"/>
                </a:spcAft>
                <a:buClr>
                  <a:srgbClr val="3D9B35"/>
                </a:buClr>
                <a:buFont typeface="Wingdings" panose="05000000000000000000" pitchFamily="2" charset="2"/>
                <a:buChar char="q"/>
              </a:pPr>
              <a:endParaRPr lang="en-US" sz="2000">
                <a:solidFill>
                  <a:srgbClr val="616365"/>
                </a:solidFill>
              </a:endParaRPr>
            </a:p>
          </p:txBody>
        </p:sp>
        <p:sp>
          <p:nvSpPr>
            <p:cNvPr id="11" name="Rectangle 10"/>
            <p:cNvSpPr/>
            <p:nvPr>
              <p:custDataLst>
                <p:tags r:id="rId8"/>
              </p:custDataLst>
            </p:nvPr>
          </p:nvSpPr>
          <p:spPr>
            <a:xfrm>
              <a:off x="447472" y="3225307"/>
              <a:ext cx="3826795" cy="1655194"/>
            </a:xfrm>
            <a:prstGeom prst="rect">
              <a:avLst/>
            </a:prstGeom>
          </p:spPr>
          <p:txBody>
            <a:bodyPr wrap="square">
              <a:spAutoFit/>
            </a:bodyP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marL="342900" indent="-342900" defTabSz="914400">
                <a:spcAft>
                  <a:spcPts val="900"/>
                </a:spcAft>
                <a:buClr>
                  <a:srgbClr val="3D9B35"/>
                </a:buClr>
                <a:buFont typeface="Wingdings" panose="05000000000000000000" pitchFamily="2" charset="2"/>
                <a:buChar char="q"/>
              </a:pPr>
              <a:r>
                <a:rPr lang="en-US" sz="2000">
                  <a:solidFill>
                    <a:srgbClr val="616365"/>
                  </a:solidFill>
                </a:rPr>
                <a:t>Minor</a:t>
              </a:r>
            </a:p>
            <a:p>
              <a:pPr marL="342900" indent="-342900" defTabSz="914400">
                <a:spcAft>
                  <a:spcPts val="900"/>
                </a:spcAft>
                <a:buClr>
                  <a:srgbClr val="3D9B35"/>
                </a:buClr>
                <a:buFont typeface="Wingdings" panose="05000000000000000000" pitchFamily="2" charset="2"/>
                <a:buChar char="q"/>
              </a:pPr>
              <a:r>
                <a:rPr lang="en-US" sz="2000">
                  <a:solidFill>
                    <a:srgbClr val="616365"/>
                  </a:solidFill>
                </a:rPr>
                <a:t>Moderate</a:t>
              </a:r>
            </a:p>
            <a:p>
              <a:pPr marL="342900" indent="-342900" defTabSz="914400">
                <a:spcAft>
                  <a:spcPts val="900"/>
                </a:spcAft>
                <a:buClr>
                  <a:srgbClr val="3D9B35"/>
                </a:buClr>
                <a:buFont typeface="Wingdings" panose="05000000000000000000" pitchFamily="2" charset="2"/>
                <a:buChar char="q"/>
              </a:pPr>
              <a:r>
                <a:rPr lang="en-US" sz="2000">
                  <a:solidFill>
                    <a:srgbClr val="616365"/>
                  </a:solidFill>
                </a:rPr>
                <a:t>Severe</a:t>
              </a:r>
            </a:p>
            <a:p>
              <a:pPr marL="342900" indent="-342900" defTabSz="914400">
                <a:spcAft>
                  <a:spcPts val="900"/>
                </a:spcAft>
                <a:buClr>
                  <a:srgbClr val="3D9B35"/>
                </a:buClr>
                <a:buFont typeface="Wingdings" panose="05000000000000000000" pitchFamily="2" charset="2"/>
                <a:buChar char="q"/>
              </a:pPr>
              <a:r>
                <a:rPr lang="en-US" sz="2000">
                  <a:solidFill>
                    <a:srgbClr val="616365"/>
                  </a:solidFill>
                </a:rPr>
                <a:t>Life Threatening</a:t>
              </a:r>
            </a:p>
          </p:txBody>
        </p:sp>
      </p:grpSp>
      <p:sp>
        <p:nvSpPr>
          <p:cNvPr id="16" name="Slide Number Placeholder 15"/>
          <p:cNvSpPr>
            <a:spLocks noGrp="1" noSelect="1" noMove="1" noResize="1"/>
          </p:cNvSpPr>
          <p:nvPr>
            <p:ph type="sldNum" sz="quarter" idx="12"/>
            <p:custDataLst>
              <p:tags r:id="rId5"/>
            </p:custDataLst>
          </p:nvPr>
        </p:nvSpPr>
        <p:spPr/>
        <p:txBody>
          <a:bodyPr/>
          <a:lstStyle/>
          <a:p>
            <a:fld id="{9F495958-F516-439A-814A-D2DC1CC7FCCF}" type="slidenum">
              <a:rPr lang="en-US" smtClean="0">
                <a:solidFill>
                  <a:srgbClr val="3D9B35"/>
                </a:solidFill>
              </a:rPr>
              <a:pPr/>
              <a:t>16</a:t>
            </a:fld>
            <a:endParaRPr lang="en-US">
              <a:solidFill>
                <a:srgbClr val="3D9B35"/>
              </a:solidFill>
            </a:endParaRPr>
          </a:p>
        </p:txBody>
      </p:sp>
    </p:spTree>
    <p:custDataLst>
      <p:tags r:id="rId1"/>
    </p:custDataLst>
    <p:extLst>
      <p:ext uri="{BB962C8B-B14F-4D97-AF65-F5344CB8AC3E}">
        <p14:creationId xmlns:p14="http://schemas.microsoft.com/office/powerpoint/2010/main" val="34947263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1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noSelect="1" noMove="1" noResize="1"/>
          </p:cNvSpPr>
          <p:nvPr>
            <p:ph type="title"/>
            <p:custDataLst>
              <p:tags r:id="rId2"/>
            </p:custDataLst>
          </p:nvPr>
        </p:nvSpPr>
        <p:spPr/>
        <p:txBody>
          <a:bodyPr/>
          <a:lstStyle/>
          <a:p>
            <a:r>
              <a:rPr lang="en-US" altLang="en-US"/>
              <a:t>BUT WAIT…THERES MORE!</a:t>
            </a:r>
          </a:p>
        </p:txBody>
      </p:sp>
      <p:grpSp>
        <p:nvGrpSpPr>
          <p:cNvPr id="2" name="Group 1"/>
          <p:cNvGrpSpPr>
            <a:grpSpLocks noSelect="1" noMove="1" noResize="1"/>
          </p:cNvGrpSpPr>
          <p:nvPr>
            <p:custDataLst>
              <p:tags r:id="rId3"/>
            </p:custDataLst>
          </p:nvPr>
        </p:nvGrpSpPr>
        <p:grpSpPr>
          <a:xfrm>
            <a:off x="428017" y="2370630"/>
            <a:ext cx="2636196" cy="3200680"/>
            <a:chOff x="428017" y="2370630"/>
            <a:chExt cx="2636196" cy="3200680"/>
          </a:xfrm>
        </p:grpSpPr>
        <p:sp>
          <p:nvSpPr>
            <p:cNvPr id="3" name="Rectangle 2"/>
            <p:cNvSpPr/>
            <p:nvPr>
              <p:custDataLst>
                <p:tags r:id="rId12"/>
              </p:custDataLst>
            </p:nvPr>
          </p:nvSpPr>
          <p:spPr>
            <a:xfrm>
              <a:off x="428017" y="2832099"/>
              <a:ext cx="2638832" cy="2715433"/>
            </a:xfrm>
            <a:prstGeom prst="rect">
              <a:avLst/>
            </a:prstGeom>
            <a:solidFill>
              <a:schemeClr val="bg1">
                <a:lumMod val="95000"/>
              </a:schemeClr>
            </a:solidFill>
          </p:spPr>
          <p:txBody>
            <a:bodyPr wrap="square">
              <a:spAutoFit/>
            </a:bodyP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marL="460375" indent="-342900">
                <a:spcAft>
                  <a:spcPts val="1200"/>
                </a:spcAft>
                <a:buClr>
                  <a:srgbClr val="3D9B35"/>
                </a:buClr>
                <a:buFont typeface="Wingdings" panose="05000000000000000000" pitchFamily="2" charset="2"/>
                <a:buChar char="ü"/>
              </a:pPr>
              <a:r>
                <a:rPr lang="en-US" sz="1600">
                  <a:solidFill>
                    <a:srgbClr val="616365"/>
                  </a:solidFill>
                  <a:latin typeface="Arial Narrow" panose="020B0606020202030204" pitchFamily="34" charset="0"/>
                </a:rPr>
                <a:t>Blindness	</a:t>
              </a:r>
            </a:p>
            <a:p>
              <a:pPr marL="460375" indent="-342900">
                <a:spcAft>
                  <a:spcPts val="1200"/>
                </a:spcAft>
                <a:buClr>
                  <a:srgbClr val="3D9B35"/>
                </a:buClr>
                <a:buFont typeface="Wingdings" panose="05000000000000000000" pitchFamily="2" charset="2"/>
                <a:buChar char="ü"/>
              </a:pPr>
              <a:r>
                <a:rPr lang="en-US" sz="1600">
                  <a:solidFill>
                    <a:srgbClr val="616365"/>
                  </a:solidFill>
                  <a:latin typeface="Arial Narrow" panose="020B0606020202030204" pitchFamily="34" charset="0"/>
                </a:rPr>
                <a:t>Cancer </a:t>
              </a:r>
            </a:p>
            <a:p>
              <a:pPr marL="460375" indent="-342900">
                <a:spcAft>
                  <a:spcPts val="1200"/>
                </a:spcAft>
                <a:buClr>
                  <a:srgbClr val="3D9B35"/>
                </a:buClr>
                <a:buFont typeface="Wingdings" panose="05000000000000000000" pitchFamily="2" charset="2"/>
                <a:buChar char="ü"/>
              </a:pPr>
              <a:r>
                <a:rPr lang="en-US" sz="1600">
                  <a:solidFill>
                    <a:srgbClr val="616365"/>
                  </a:solidFill>
                  <a:latin typeface="Arial Narrow" panose="020B0606020202030204" pitchFamily="34" charset="0"/>
                </a:rPr>
                <a:t>Diagnosis of ALS </a:t>
              </a:r>
            </a:p>
            <a:p>
              <a:pPr marL="460375" indent="-342900">
                <a:spcAft>
                  <a:spcPts val="1200"/>
                </a:spcAft>
                <a:buClr>
                  <a:srgbClr val="3D9B35"/>
                </a:buClr>
                <a:buFont typeface="Wingdings" panose="05000000000000000000" pitchFamily="2" charset="2"/>
                <a:buChar char="ü"/>
              </a:pPr>
              <a:r>
                <a:rPr lang="en-US" sz="1600">
                  <a:solidFill>
                    <a:srgbClr val="616365"/>
                  </a:solidFill>
                  <a:latin typeface="Arial Narrow" panose="020B0606020202030204" pitchFamily="34" charset="0"/>
                </a:rPr>
                <a:t>End Stage Renal Failure  </a:t>
              </a:r>
            </a:p>
            <a:p>
              <a:pPr marL="460375" indent="-342900">
                <a:spcAft>
                  <a:spcPts val="1200"/>
                </a:spcAft>
                <a:buClr>
                  <a:srgbClr val="3D9B35"/>
                </a:buClr>
                <a:buFont typeface="Wingdings" panose="05000000000000000000" pitchFamily="2" charset="2"/>
                <a:buChar char="ü"/>
              </a:pPr>
              <a:r>
                <a:rPr lang="en-US" sz="1600">
                  <a:solidFill>
                    <a:srgbClr val="616365"/>
                  </a:solidFill>
                  <a:latin typeface="Arial Narrow" panose="020B0606020202030204" pitchFamily="34" charset="0"/>
                </a:rPr>
                <a:t>Heart Attack  </a:t>
              </a:r>
            </a:p>
            <a:p>
              <a:pPr marL="460375" indent="-342900">
                <a:spcAft>
                  <a:spcPts val="1200"/>
                </a:spcAft>
                <a:buClr>
                  <a:srgbClr val="3D9B35"/>
                </a:buClr>
                <a:buFont typeface="Wingdings" panose="05000000000000000000" pitchFamily="2" charset="2"/>
                <a:buChar char="ü"/>
              </a:pPr>
              <a:r>
                <a:rPr lang="en-US" sz="1600">
                  <a:solidFill>
                    <a:srgbClr val="616365"/>
                  </a:solidFill>
                  <a:latin typeface="Arial Narrow" panose="020B0606020202030204" pitchFamily="34" charset="0"/>
                </a:rPr>
                <a:t>Major Organ Transplant  </a:t>
              </a:r>
            </a:p>
            <a:p>
              <a:pPr marL="460375" indent="-342900">
                <a:spcAft>
                  <a:spcPts val="1200"/>
                </a:spcAft>
                <a:buClr>
                  <a:srgbClr val="3D9B35"/>
                </a:buClr>
                <a:buFont typeface="Wingdings" panose="05000000000000000000" pitchFamily="2" charset="2"/>
                <a:buChar char="ü"/>
              </a:pPr>
              <a:r>
                <a:rPr lang="en-US" sz="1600">
                  <a:solidFill>
                    <a:srgbClr val="616365"/>
                  </a:solidFill>
                  <a:latin typeface="Arial Narrow" panose="020B0606020202030204" pitchFamily="34" charset="0"/>
                </a:rPr>
                <a:t>Stroke</a:t>
              </a:r>
            </a:p>
          </p:txBody>
        </p:sp>
        <p:sp>
          <p:nvSpPr>
            <p:cNvPr id="4" name="Rectangle 3"/>
            <p:cNvSpPr/>
            <p:nvPr>
              <p:custDataLst>
                <p:tags r:id="rId13"/>
              </p:custDataLst>
            </p:nvPr>
          </p:nvSpPr>
          <p:spPr>
            <a:xfrm>
              <a:off x="428017" y="2370630"/>
              <a:ext cx="2636196" cy="4560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algn="ctr"/>
              <a:r>
                <a:rPr lang="en-US">
                  <a:solidFill>
                    <a:prstClr val="black"/>
                  </a:solidFill>
                </a:rPr>
                <a:t>EXISTING</a:t>
              </a:r>
            </a:p>
          </p:txBody>
        </p:sp>
      </p:grpSp>
      <p:grpSp>
        <p:nvGrpSpPr>
          <p:cNvPr id="6" name="Group 5"/>
          <p:cNvGrpSpPr>
            <a:grpSpLocks noSelect="1" noMove="1" noResize="1"/>
          </p:cNvGrpSpPr>
          <p:nvPr>
            <p:custDataLst>
              <p:tags r:id="rId4"/>
            </p:custDataLst>
          </p:nvPr>
        </p:nvGrpSpPr>
        <p:grpSpPr>
          <a:xfrm>
            <a:off x="3250660" y="2376035"/>
            <a:ext cx="2636196" cy="2795169"/>
            <a:chOff x="3250660" y="2376032"/>
            <a:chExt cx="2636196" cy="2795169"/>
          </a:xfrm>
        </p:grpSpPr>
        <p:sp>
          <p:nvSpPr>
            <p:cNvPr id="11" name="Rectangle 10"/>
            <p:cNvSpPr/>
            <p:nvPr>
              <p:custDataLst>
                <p:tags r:id="rId10"/>
              </p:custDataLst>
            </p:nvPr>
          </p:nvSpPr>
          <p:spPr>
            <a:xfrm>
              <a:off x="3250660" y="2832099"/>
              <a:ext cx="2638833" cy="2318797"/>
            </a:xfrm>
            <a:prstGeom prst="rect">
              <a:avLst/>
            </a:prstGeom>
            <a:solidFill>
              <a:schemeClr val="bg1">
                <a:lumMod val="95000"/>
              </a:schemeClr>
            </a:solidFill>
          </p:spPr>
          <p:txBody>
            <a:bodyPr wrap="square">
              <a:spAutoFit/>
            </a:bodyP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marL="460375" indent="-342900">
                <a:spcAft>
                  <a:spcPts val="1200"/>
                </a:spcAft>
                <a:buClr>
                  <a:srgbClr val="3D9B35"/>
                </a:buClr>
                <a:buFont typeface="Wingdings" panose="05000000000000000000" pitchFamily="2" charset="2"/>
                <a:buChar char="ü"/>
              </a:pPr>
              <a:r>
                <a:rPr lang="en-US" sz="1600">
                  <a:solidFill>
                    <a:srgbClr val="616365"/>
                  </a:solidFill>
                  <a:latin typeface="Arial Narrow" panose="020B0606020202030204" pitchFamily="34" charset="0"/>
                </a:rPr>
                <a:t>Aorta Graft Surgery  </a:t>
              </a:r>
            </a:p>
            <a:p>
              <a:pPr marL="460375" indent="-342900">
                <a:spcAft>
                  <a:spcPts val="1200"/>
                </a:spcAft>
                <a:buClr>
                  <a:srgbClr val="3D9B35"/>
                </a:buClr>
                <a:buFont typeface="Wingdings" panose="05000000000000000000" pitchFamily="2" charset="2"/>
                <a:buChar char="ü"/>
              </a:pPr>
              <a:r>
                <a:rPr lang="en-US" sz="1600">
                  <a:solidFill>
                    <a:srgbClr val="616365"/>
                  </a:solidFill>
                  <a:latin typeface="Arial Narrow" panose="020B0606020202030204" pitchFamily="34" charset="0"/>
                </a:rPr>
                <a:t>Aplastic Anemia</a:t>
              </a:r>
            </a:p>
            <a:p>
              <a:pPr marL="460375" indent="-342900">
                <a:spcAft>
                  <a:spcPts val="1200"/>
                </a:spcAft>
                <a:buClr>
                  <a:srgbClr val="3D9B35"/>
                </a:buClr>
                <a:buFont typeface="Wingdings" panose="05000000000000000000" pitchFamily="2" charset="2"/>
                <a:buChar char="ü"/>
              </a:pPr>
              <a:r>
                <a:rPr lang="en-US" sz="1600">
                  <a:solidFill>
                    <a:srgbClr val="616365"/>
                  </a:solidFill>
                  <a:latin typeface="Arial Narrow" panose="020B0606020202030204" pitchFamily="34" charset="0"/>
                </a:rPr>
                <a:t>Cystic Fibrosis</a:t>
              </a:r>
            </a:p>
            <a:p>
              <a:pPr marL="460375" indent="-342900">
                <a:spcAft>
                  <a:spcPts val="1200"/>
                </a:spcAft>
                <a:buClr>
                  <a:srgbClr val="3D9B35"/>
                </a:buClr>
                <a:buFont typeface="Wingdings" panose="05000000000000000000" pitchFamily="2" charset="2"/>
                <a:buChar char="ü"/>
              </a:pPr>
              <a:r>
                <a:rPr lang="en-US" sz="1600">
                  <a:solidFill>
                    <a:srgbClr val="616365"/>
                  </a:solidFill>
                  <a:latin typeface="Arial Narrow" panose="020B0606020202030204" pitchFamily="34" charset="0"/>
                </a:rPr>
                <a:t>Heart Valve Replacement</a:t>
              </a:r>
            </a:p>
            <a:p>
              <a:pPr marL="460375" indent="-342900">
                <a:spcAft>
                  <a:spcPts val="1200"/>
                </a:spcAft>
                <a:buClr>
                  <a:srgbClr val="3D9B35"/>
                </a:buClr>
                <a:buFont typeface="Wingdings" panose="05000000000000000000" pitchFamily="2" charset="2"/>
                <a:buChar char="ü"/>
              </a:pPr>
              <a:r>
                <a:rPr lang="en-US" sz="1600">
                  <a:solidFill>
                    <a:srgbClr val="616365"/>
                  </a:solidFill>
                  <a:latin typeface="Arial Narrow" panose="020B0606020202030204" pitchFamily="34" charset="0"/>
                </a:rPr>
                <a:t>Motor Neuron disease</a:t>
              </a:r>
            </a:p>
            <a:p>
              <a:pPr marL="460375" indent="-342900">
                <a:spcAft>
                  <a:spcPts val="1200"/>
                </a:spcAft>
                <a:buClr>
                  <a:srgbClr val="3D9B35"/>
                </a:buClr>
                <a:buFont typeface="Wingdings" panose="05000000000000000000" pitchFamily="2" charset="2"/>
                <a:buChar char="ü"/>
              </a:pPr>
              <a:r>
                <a:rPr lang="en-US" sz="1600">
                  <a:solidFill>
                    <a:srgbClr val="616365"/>
                  </a:solidFill>
                  <a:latin typeface="Arial Narrow" panose="020B0606020202030204" pitchFamily="34" charset="0"/>
                </a:rPr>
                <a:t>Sudden Cardiac Arrest </a:t>
              </a:r>
            </a:p>
          </p:txBody>
        </p:sp>
        <p:sp>
          <p:nvSpPr>
            <p:cNvPr id="13" name="Rectangle 12"/>
            <p:cNvSpPr/>
            <p:nvPr>
              <p:custDataLst>
                <p:tags r:id="rId11"/>
              </p:custDataLst>
            </p:nvPr>
          </p:nvSpPr>
          <p:spPr>
            <a:xfrm>
              <a:off x="3250660" y="2376032"/>
              <a:ext cx="2636196" cy="45606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algn="ctr"/>
              <a:r>
                <a:rPr lang="en-US">
                  <a:solidFill>
                    <a:prstClr val="black"/>
                  </a:solidFill>
                </a:rPr>
                <a:t>NEW</a:t>
              </a:r>
            </a:p>
          </p:txBody>
        </p:sp>
      </p:grpSp>
      <p:sp>
        <p:nvSpPr>
          <p:cNvPr id="14" name="Rectangle 13"/>
          <p:cNvSpPr>
            <a:spLocks noSelect="1" noMove="1" noResize="1"/>
          </p:cNvSpPr>
          <p:nvPr>
            <p:custDataLst>
              <p:tags r:id="rId5"/>
            </p:custDataLst>
          </p:nvPr>
        </p:nvSpPr>
        <p:spPr>
          <a:xfrm>
            <a:off x="428018" y="1663756"/>
            <a:ext cx="5458839" cy="5728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smtId="4294967295"/>
            </a:defPPr>
            <a:lvl1pPr marL="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1pPr>
            <a:lvl2pPr marL="4572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2pPr>
            <a:lvl3pPr marL="9144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3pPr>
            <a:lvl4pPr marL="13716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4pPr>
            <a:lvl5pPr marL="1828800" marR="0" indent="0" algn="l" defTabSz="457200" rtl="0" eaLnBrk="0" fontAlgn="base"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5pPr>
            <a:lvl6pPr marL="22860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6pPr>
            <a:lvl7pPr marL="27432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7pPr>
            <a:lvl8pPr marL="32004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8pPr>
            <a:lvl9pPr marL="3657600" marR="0" indent="0" algn="l" defTabSz="914400" rtl="0" eaLnBrk="1" fontAlgn="auto" latinLnBrk="0" hangingPunct="1">
              <a:lnSpc>
                <a:spcPct val="100000"/>
              </a:lnSpc>
              <a:spcBef>
                <a:spcPct val="0"/>
              </a:spcBef>
              <a:spcAft>
                <a:spcPct val="0"/>
              </a:spcAft>
              <a:buClrTx/>
              <a:buSzTx/>
              <a:buFontTx/>
              <a:buNone/>
              <a:defRPr kumimoji="0" sz="1800" b="0" i="0" u="none" strike="noStrike" kern="1200" cap="none" spc="0" normalizeH="0" baseline="0" noProof="0" smtId="4294967295">
                <a:solidFill>
                  <a:schemeClr val="lt1"/>
                </a:solidFill>
                <a:uLnTx/>
                <a:uFillTx/>
                <a:latin typeface="Arial"/>
                <a:ea typeface="Arial"/>
                <a:cs typeface="Arial"/>
                <a:sym typeface="Wingdings"/>
              </a:defRPr>
            </a:lvl9pPr>
          </a:lstStyle>
          <a:p>
            <a:pPr algn="ctr" defTabSz="914400">
              <a:spcAft>
                <a:spcPts val="600"/>
              </a:spcAft>
              <a:buClr>
                <a:srgbClr val="3D9B35"/>
              </a:buClr>
            </a:pPr>
            <a:r>
              <a:rPr lang="en-US" sz="2000">
                <a:solidFill>
                  <a:prstClr val="white"/>
                </a:solidFill>
              </a:rPr>
              <a:t>CRITICAL ILLNESS</a:t>
            </a:r>
          </a:p>
        </p:txBody>
      </p:sp>
      <p:grpSp>
        <p:nvGrpSpPr>
          <p:cNvPr id="9" name="Group 8"/>
          <p:cNvGrpSpPr>
            <a:grpSpLocks noSelect="1" noMove="1" noResize="1"/>
          </p:cNvGrpSpPr>
          <p:nvPr>
            <p:custDataLst>
              <p:tags r:id="rId6"/>
            </p:custDataLst>
          </p:nvPr>
        </p:nvGrpSpPr>
        <p:grpSpPr>
          <a:xfrm>
            <a:off x="6073302" y="1664060"/>
            <a:ext cx="2636196" cy="2236029"/>
            <a:chOff x="6073302" y="1663755"/>
            <a:chExt cx="2636196" cy="2236029"/>
          </a:xfrm>
        </p:grpSpPr>
        <p:sp>
          <p:nvSpPr>
            <p:cNvPr id="12" name="Rectangle 11"/>
            <p:cNvSpPr/>
            <p:nvPr>
              <p:custDataLst>
                <p:tags r:id="rId8"/>
              </p:custDataLst>
            </p:nvPr>
          </p:nvSpPr>
          <p:spPr>
            <a:xfrm>
              <a:off x="6073302" y="2360901"/>
              <a:ext cx="2638832" cy="1525524"/>
            </a:xfrm>
            <a:prstGeom prst="rect">
              <a:avLst/>
            </a:prstGeom>
            <a:solidFill>
              <a:schemeClr val="bg1">
                <a:lumMod val="95000"/>
              </a:schemeClr>
            </a:solidFill>
          </p:spPr>
          <p:txBody>
            <a:bodyPr wrap="square">
              <a:spAutoFit/>
            </a:bodyP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marL="460375" indent="-342900">
                <a:spcAft>
                  <a:spcPts val="1200"/>
                </a:spcAft>
                <a:buClr>
                  <a:srgbClr val="3D9B35"/>
                </a:buClr>
                <a:buFont typeface="Wingdings" panose="05000000000000000000" pitchFamily="2" charset="2"/>
                <a:buChar char="ü"/>
              </a:pPr>
              <a:r>
                <a:rPr lang="en-US" sz="1600">
                  <a:solidFill>
                    <a:srgbClr val="616365"/>
                  </a:solidFill>
                  <a:latin typeface="Arial Narrow" panose="020B0606020202030204" pitchFamily="34" charset="0"/>
                </a:rPr>
                <a:t>Coma</a:t>
              </a:r>
            </a:p>
            <a:p>
              <a:pPr marL="460375" indent="-342900">
                <a:spcAft>
                  <a:spcPts val="1200"/>
                </a:spcAft>
                <a:buClr>
                  <a:srgbClr val="3D9B35"/>
                </a:buClr>
                <a:buFont typeface="Wingdings" panose="05000000000000000000" pitchFamily="2" charset="2"/>
                <a:buChar char="ü"/>
              </a:pPr>
              <a:r>
                <a:rPr lang="en-US" sz="1600">
                  <a:solidFill>
                    <a:srgbClr val="616365"/>
                  </a:solidFill>
                  <a:latin typeface="Arial Narrow" panose="020B0606020202030204" pitchFamily="34" charset="0"/>
                </a:rPr>
                <a:t>Paralysis</a:t>
              </a:r>
            </a:p>
            <a:p>
              <a:pPr marL="460375" indent="-342900">
                <a:spcAft>
                  <a:spcPts val="1200"/>
                </a:spcAft>
                <a:buClr>
                  <a:srgbClr val="3D9B35"/>
                </a:buClr>
                <a:buFont typeface="Wingdings" panose="05000000000000000000" pitchFamily="2" charset="2"/>
                <a:buChar char="ü"/>
              </a:pPr>
              <a:r>
                <a:rPr lang="en-US" sz="1600">
                  <a:solidFill>
                    <a:srgbClr val="616365"/>
                  </a:solidFill>
                  <a:latin typeface="Arial Narrow" panose="020B0606020202030204" pitchFamily="34" charset="0"/>
                </a:rPr>
                <a:t>Severe Burns</a:t>
              </a:r>
            </a:p>
            <a:p>
              <a:pPr marL="460375" indent="-342900">
                <a:spcAft>
                  <a:spcPts val="1200"/>
                </a:spcAft>
                <a:buClr>
                  <a:srgbClr val="3D9B35"/>
                </a:buClr>
                <a:buFont typeface="Wingdings" panose="05000000000000000000" pitchFamily="2" charset="2"/>
                <a:buChar char="ü"/>
              </a:pPr>
              <a:r>
                <a:rPr lang="en-US" sz="1600">
                  <a:solidFill>
                    <a:srgbClr val="616365"/>
                  </a:solidFill>
                  <a:latin typeface="Arial Narrow" panose="020B0606020202030204" pitchFamily="34" charset="0"/>
                </a:rPr>
                <a:t>Traumatic Brain Injury</a:t>
              </a:r>
            </a:p>
          </p:txBody>
        </p:sp>
        <p:sp>
          <p:nvSpPr>
            <p:cNvPr id="15" name="Rectangle 14"/>
            <p:cNvSpPr/>
            <p:nvPr>
              <p:custDataLst>
                <p:tags r:id="rId9"/>
              </p:custDataLst>
            </p:nvPr>
          </p:nvSpPr>
          <p:spPr>
            <a:xfrm>
              <a:off x="6073302" y="1663755"/>
              <a:ext cx="2636196" cy="5728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smtId="4294967295"/>
              </a:defPPr>
              <a:lvl1pPr marL="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1pPr>
              <a:lvl2pPr marL="4572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2pPr>
              <a:lvl3pPr marL="9144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3pPr>
              <a:lvl4pPr marL="13716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4pPr>
              <a:lvl5pPr marL="1828800" algn="l" defTabSz="457200" rtl="0" eaLnBrk="0" fontAlgn="base" latinLnBrk="0" hangingPunct="0">
                <a:spcBef>
                  <a:spcPct val="0"/>
                </a:spcBef>
                <a:spcAft>
                  <a:spcPct val="0"/>
                </a:spcAft>
                <a:defRPr sz="1800" kern="1200" smtId="4294967295">
                  <a:solidFill>
                    <a:schemeClr val="tx1"/>
                  </a:solidFill>
                  <a:latin typeface="Arial"/>
                  <a:ea typeface="+mn-ea"/>
                  <a:cs typeface="+mn-cs"/>
                </a:defRPr>
              </a:lvl5pPr>
              <a:lvl6pPr marL="2286000" algn="l" defTabSz="914400" rtl="0" eaLnBrk="1" latinLnBrk="0" hangingPunct="1">
                <a:defRPr sz="1800" kern="1200" smtId="4294967295">
                  <a:solidFill>
                    <a:schemeClr val="tx1"/>
                  </a:solidFill>
                  <a:latin typeface="Arial"/>
                  <a:ea typeface="+mn-ea"/>
                  <a:cs typeface="+mn-cs"/>
                </a:defRPr>
              </a:lvl6pPr>
              <a:lvl7pPr marL="2743200" algn="l" defTabSz="914400" rtl="0" eaLnBrk="1" latinLnBrk="0" hangingPunct="1">
                <a:defRPr sz="1800" kern="1200" smtId="4294967295">
                  <a:solidFill>
                    <a:schemeClr val="tx1"/>
                  </a:solidFill>
                  <a:latin typeface="Arial"/>
                  <a:ea typeface="+mn-ea"/>
                  <a:cs typeface="+mn-cs"/>
                </a:defRPr>
              </a:lvl7pPr>
              <a:lvl8pPr marL="3200400" algn="l" defTabSz="914400" rtl="0" eaLnBrk="1" latinLnBrk="0" hangingPunct="1">
                <a:defRPr sz="1800" kern="1200" smtId="4294967295">
                  <a:solidFill>
                    <a:schemeClr val="tx1"/>
                  </a:solidFill>
                  <a:latin typeface="Arial"/>
                  <a:ea typeface="+mn-ea"/>
                  <a:cs typeface="+mn-cs"/>
                </a:defRPr>
              </a:lvl8pPr>
            </a:lstStyle>
            <a:p>
              <a:pPr algn="ctr" defTabSz="914400">
                <a:spcAft>
                  <a:spcPts val="600"/>
                </a:spcAft>
                <a:buClr>
                  <a:srgbClr val="3D9B35"/>
                </a:buClr>
              </a:pPr>
              <a:r>
                <a:rPr lang="en-US" sz="2000">
                  <a:solidFill>
                    <a:prstClr val="white"/>
                  </a:solidFill>
                </a:rPr>
                <a:t>CRITICAL INJURY</a:t>
              </a:r>
            </a:p>
          </p:txBody>
        </p:sp>
      </p:grpSp>
      <p:sp>
        <p:nvSpPr>
          <p:cNvPr id="18" name="Slide Number Placeholder 17"/>
          <p:cNvSpPr>
            <a:spLocks noGrp="1" noSelect="1" noMove="1" noResize="1"/>
          </p:cNvSpPr>
          <p:nvPr>
            <p:ph type="sldNum" sz="quarter" idx="12"/>
            <p:custDataLst>
              <p:tags r:id="rId7"/>
            </p:custDataLst>
          </p:nvPr>
        </p:nvSpPr>
        <p:spPr/>
        <p:txBody>
          <a:bodyPr/>
          <a:lstStyle/>
          <a:p>
            <a:fld id="{9F495958-F516-439A-814A-D2DC1CC7FCCF}" type="slidenum">
              <a:rPr lang="en-US" smtClean="0">
                <a:solidFill>
                  <a:srgbClr val="3D9B35"/>
                </a:solidFill>
              </a:rPr>
              <a:pPr/>
              <a:t>17</a:t>
            </a:fld>
            <a:endParaRPr lang="en-US">
              <a:solidFill>
                <a:srgbClr val="3D9B35"/>
              </a:solidFill>
            </a:endParaRPr>
          </a:p>
        </p:txBody>
      </p:sp>
    </p:spTree>
    <p:custDataLst>
      <p:tags r:id="rId1"/>
    </p:custDataLst>
    <p:extLst>
      <p:ext uri="{BB962C8B-B14F-4D97-AF65-F5344CB8AC3E}">
        <p14:creationId xmlns:p14="http://schemas.microsoft.com/office/powerpoint/2010/main" val="3079797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http://schemas.microsoft.com/office/powerpoint/2012/main"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4" decel="100000" fill="hold" nodeType="withEffect">
                                  <p:stCondLst>
                                    <p:cond delay="10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cond evt="onBegin" delay="0">
                          <p:tn val="12"/>
                        </p:cond>
                      </p:stCondLst>
                      <p:childTnLst>
                        <p:par>
                          <p:cTn id="14" fill="hold" nodeType="withGroup">
                            <p:stCondLst>
                              <p:cond delay="indefinite"/>
                            </p:stCondLst>
                          </p:cTn>
                        </p:par>
                        <p:par>
                          <p:cTn id="15" fill="hold" nodeType="afterGroup">
                            <p:stCondLst>
                              <p:cond delay="0"/>
                            </p:stCondLst>
                            <p:childTnLst>
                              <p:par>
                                <p:cTn id="16" presetID="2" presetClass="entr" presetSubtype="4" decel="10000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0" fill="hold" nodeType="clickPar">
                      <p:stCondLst>
                        <p:cond delay="indefinite"/>
                        <p:cond evt="onBegin" delay="0">
                          <p:tn val="19"/>
                        </p:cond>
                      </p:stCondLst>
                      <p:childTnLst>
                        <p:par>
                          <p:cTn id="21" fill="hold" nodeType="withGroup">
                            <p:stCondLst>
                              <p:cond delay="indefinite"/>
                            </p:stCondLst>
                          </p:cTn>
                        </p:par>
                        <p:par>
                          <p:cTn id="22" fill="hold" nodeType="afterGroup">
                            <p:stCondLst>
                              <p:cond delay="0"/>
                            </p:stCondLst>
                            <p:childTnLst>
                              <p:par>
                                <p:cTn id="23" presetID="2" presetClass="entr" presetSubtype="4" decel="10000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FlexLife</a:t>
            </a:r>
            <a:r>
              <a:rPr lang="en-US" dirty="0"/>
              <a:t> II</a:t>
            </a:r>
          </a:p>
        </p:txBody>
      </p:sp>
      <p:sp>
        <p:nvSpPr>
          <p:cNvPr id="4" name="Slide Number Placeholder 3"/>
          <p:cNvSpPr>
            <a:spLocks noGrp="1"/>
          </p:cNvSpPr>
          <p:nvPr>
            <p:ph type="sldNum" sz="quarter" idx="12"/>
          </p:nvPr>
        </p:nvSpPr>
        <p:spPr/>
        <p:txBody>
          <a:bodyPr/>
          <a:lstStyle/>
          <a:p>
            <a:fld id="{9F495958-F516-439A-814A-D2DC1CC7FCCF}" type="slidenum">
              <a:rPr lang="en-US" smtClean="0">
                <a:solidFill>
                  <a:srgbClr val="69B800"/>
                </a:solidFill>
              </a:rPr>
              <a:pPr/>
              <a:t>18</a:t>
            </a:fld>
            <a:endParaRPr lang="en-US" dirty="0">
              <a:solidFill>
                <a:srgbClr val="69B800"/>
              </a:solidFill>
            </a:endParaRPr>
          </a:p>
        </p:txBody>
      </p:sp>
      <p:sp>
        <p:nvSpPr>
          <p:cNvPr id="5" name="TextBox 4"/>
          <p:cNvSpPr txBox="1"/>
          <p:nvPr/>
        </p:nvSpPr>
        <p:spPr>
          <a:xfrm>
            <a:off x="309968" y="1619252"/>
            <a:ext cx="7205259" cy="2369880"/>
          </a:xfrm>
          <a:prstGeom prst="rect">
            <a:avLst/>
          </a:prstGeom>
          <a:noFill/>
        </p:spPr>
        <p:txBody>
          <a:bodyPr wrap="square" rtlCol="0">
            <a:spAutoFit/>
          </a:bodyPr>
          <a:lstStyle/>
          <a:p>
            <a:pPr marL="285750" indent="-285750" fontAlgn="base">
              <a:spcBef>
                <a:spcPts val="1200"/>
              </a:spcBef>
              <a:spcAft>
                <a:spcPct val="0"/>
              </a:spcAft>
              <a:buFont typeface="Arial" panose="020B0604020202020204" pitchFamily="34" charset="0"/>
              <a:buChar char="•"/>
            </a:pPr>
            <a:r>
              <a:rPr lang="en-US" dirty="0">
                <a:solidFill>
                  <a:srgbClr val="3F403C"/>
                </a:solidFill>
              </a:rPr>
              <a:t>Death benefit to protect loved ones from financial uncertainty</a:t>
            </a:r>
          </a:p>
          <a:p>
            <a:pPr marL="285750" indent="-285750" fontAlgn="base">
              <a:spcBef>
                <a:spcPts val="1200"/>
              </a:spcBef>
              <a:spcAft>
                <a:spcPct val="0"/>
              </a:spcAft>
              <a:buFont typeface="Arial" panose="020B0604020202020204" pitchFamily="34" charset="0"/>
              <a:buChar char="•"/>
            </a:pPr>
            <a:r>
              <a:rPr lang="en-US" dirty="0">
                <a:solidFill>
                  <a:srgbClr val="3F403C"/>
                </a:solidFill>
              </a:rPr>
              <a:t>Potential for cash value accumulation</a:t>
            </a:r>
          </a:p>
          <a:p>
            <a:pPr marL="285750" indent="-285750" fontAlgn="base">
              <a:spcBef>
                <a:spcPts val="1200"/>
              </a:spcBef>
              <a:spcAft>
                <a:spcPct val="0"/>
              </a:spcAft>
              <a:buFont typeface="Arial" panose="020B0604020202020204" pitchFamily="34" charset="0"/>
              <a:buChar char="•"/>
            </a:pPr>
            <a:r>
              <a:rPr lang="en-US" dirty="0">
                <a:solidFill>
                  <a:srgbClr val="3F403C"/>
                </a:solidFill>
              </a:rPr>
              <a:t>NEVER exposes premium dollars to market risk</a:t>
            </a:r>
          </a:p>
          <a:p>
            <a:pPr marL="285750" indent="-285750" fontAlgn="base">
              <a:spcBef>
                <a:spcPts val="1200"/>
              </a:spcBef>
              <a:spcAft>
                <a:spcPct val="0"/>
              </a:spcAft>
              <a:buFont typeface="Arial" panose="020B0604020202020204" pitchFamily="34" charset="0"/>
              <a:buChar char="•"/>
            </a:pPr>
            <a:r>
              <a:rPr lang="en-US" dirty="0">
                <a:solidFill>
                  <a:srgbClr val="3F403C"/>
                </a:solidFill>
              </a:rPr>
              <a:t>Potential for guaranteed income for life</a:t>
            </a:r>
          </a:p>
          <a:p>
            <a:pPr marL="285750" indent="-285750" fontAlgn="base">
              <a:spcBef>
                <a:spcPts val="1200"/>
              </a:spcBef>
              <a:spcAft>
                <a:spcPct val="0"/>
              </a:spcAft>
              <a:buFont typeface="Arial" panose="020B0604020202020204" pitchFamily="34" charset="0"/>
              <a:buChar char="•"/>
            </a:pPr>
            <a:r>
              <a:rPr lang="en-US" dirty="0">
                <a:solidFill>
                  <a:srgbClr val="3F403C"/>
                </a:solidFill>
              </a:rPr>
              <a:t>Living benefits in the event of a qualifying terminal, chronic, critical illness or critical injury</a:t>
            </a:r>
          </a:p>
        </p:txBody>
      </p:sp>
      <p:pic>
        <p:nvPicPr>
          <p:cNvPr id="6" name="Content Placeholder 5"/>
          <p:cNvPicPr>
            <a:picLocks noGrp="1" noChangeAspect="1"/>
          </p:cNvPicPr>
          <p:nvPr>
            <p:ph idx="1"/>
          </p:nvPr>
        </p:nvPicPr>
        <p:blipFill rotWithShape="1">
          <a:blip r:embed="rId3">
            <a:alphaModFix amt="90000"/>
            <a:extLst>
              <a:ext uri="{28A0092B-C50C-407E-A947-70E740481C1C}">
                <a14:useLocalDpi xmlns:a14="http://schemas.microsoft.com/office/drawing/2010/main" val="0"/>
              </a:ext>
            </a:extLst>
          </a:blip>
          <a:srcRect/>
          <a:stretch/>
        </p:blipFill>
        <p:spPr>
          <a:xfrm>
            <a:off x="3427897" y="4055989"/>
            <a:ext cx="2328270" cy="2205730"/>
          </a:xfrm>
        </p:spPr>
      </p:pic>
      <p:pic>
        <p:nvPicPr>
          <p:cNvPr id="8" name="Content Placeholder 5"/>
          <p:cNvPicPr>
            <a:picLocks noChangeAspect="1"/>
          </p:cNvPicPr>
          <p:nvPr/>
        </p:nvPicPr>
        <p:blipFill>
          <a:blip r:embed="rId4">
            <a:alphaModFix amt="90000"/>
            <a:extLst>
              <a:ext uri="{28A0092B-C50C-407E-A947-70E740481C1C}">
                <a14:useLocalDpi xmlns:a14="http://schemas.microsoft.com/office/drawing/2010/main" val="0"/>
              </a:ext>
            </a:extLst>
          </a:blip>
          <a:stretch>
            <a:fillRect/>
          </a:stretch>
        </p:blipFill>
        <p:spPr>
          <a:xfrm>
            <a:off x="5101714" y="4055993"/>
            <a:ext cx="2328270" cy="2205729"/>
          </a:xfrm>
          <a:prstGeom prst="rect">
            <a:avLst/>
          </a:prstGeom>
        </p:spPr>
      </p:pic>
      <p:pic>
        <p:nvPicPr>
          <p:cNvPr id="9" name="Content Placeholder 5"/>
          <p:cNvPicPr>
            <a:picLocks noChangeAspect="1"/>
          </p:cNvPicPr>
          <p:nvPr/>
        </p:nvPicPr>
        <p:blipFill>
          <a:blip r:embed="rId5">
            <a:alphaModFix amt="90000"/>
            <a:extLst>
              <a:ext uri="{28A0092B-C50C-407E-A947-70E740481C1C}">
                <a14:useLocalDpi xmlns:a14="http://schemas.microsoft.com/office/drawing/2010/main" val="0"/>
              </a:ext>
            </a:extLst>
          </a:blip>
          <a:stretch>
            <a:fillRect/>
          </a:stretch>
        </p:blipFill>
        <p:spPr>
          <a:xfrm>
            <a:off x="6775531" y="4055993"/>
            <a:ext cx="2328270" cy="2205729"/>
          </a:xfrm>
          <a:prstGeom prst="rect">
            <a:avLst/>
          </a:prstGeom>
        </p:spPr>
      </p:pic>
      <p:sp>
        <p:nvSpPr>
          <p:cNvPr id="10" name="TextBox 9"/>
          <p:cNvSpPr txBox="1"/>
          <p:nvPr/>
        </p:nvSpPr>
        <p:spPr>
          <a:xfrm>
            <a:off x="190500" y="5615391"/>
            <a:ext cx="8724900" cy="646331"/>
          </a:xfrm>
          <a:prstGeom prst="rect">
            <a:avLst/>
          </a:prstGeom>
          <a:noFill/>
        </p:spPr>
        <p:txBody>
          <a:bodyPr wrap="square" rtlCol="0">
            <a:spAutoFit/>
          </a:bodyPr>
          <a:lstStyle/>
          <a:p>
            <a:pPr fontAlgn="base">
              <a:spcBef>
                <a:spcPct val="0"/>
              </a:spcBef>
              <a:spcAft>
                <a:spcPct val="0"/>
              </a:spcAft>
            </a:pPr>
            <a:r>
              <a:rPr lang="en-US" sz="1200" dirty="0">
                <a:solidFill>
                  <a:srgbClr val="3F403C">
                    <a:lumMod val="60000"/>
                    <a:lumOff val="40000"/>
                  </a:srgbClr>
                </a:solidFill>
              </a:rPr>
              <a:t>1 National Health Interview Survey, 2012 </a:t>
            </a:r>
          </a:p>
          <a:p>
            <a:pPr fontAlgn="base">
              <a:spcBef>
                <a:spcPct val="0"/>
              </a:spcBef>
              <a:spcAft>
                <a:spcPct val="0"/>
              </a:spcAft>
            </a:pPr>
            <a:r>
              <a:rPr lang="en-US" sz="1200" dirty="0">
                <a:solidFill>
                  <a:srgbClr val="3F403C">
                    <a:lumMod val="60000"/>
                    <a:lumOff val="40000"/>
                  </a:srgbClr>
                </a:solidFill>
              </a:rPr>
              <a:t>2 2015 Life Insurance Barometer Study</a:t>
            </a:r>
          </a:p>
          <a:p>
            <a:pPr fontAlgn="base">
              <a:spcBef>
                <a:spcPct val="0"/>
              </a:spcBef>
              <a:spcAft>
                <a:spcPct val="0"/>
              </a:spcAft>
            </a:pPr>
            <a:r>
              <a:rPr lang="en-US" sz="1200" dirty="0">
                <a:solidFill>
                  <a:srgbClr val="3F403C">
                    <a:lumMod val="60000"/>
                    <a:lumOff val="40000"/>
                  </a:srgbClr>
                </a:solidFill>
              </a:rPr>
              <a:t>3 </a:t>
            </a:r>
            <a:r>
              <a:rPr lang="en-US" sz="1200" dirty="0" err="1">
                <a:solidFill>
                  <a:srgbClr val="3F403C">
                    <a:lumMod val="60000"/>
                    <a:lumOff val="40000"/>
                  </a:srgbClr>
                </a:solidFill>
              </a:rPr>
              <a:t>LaCanfora</a:t>
            </a:r>
            <a:r>
              <a:rPr lang="en-US" sz="1200" dirty="0">
                <a:solidFill>
                  <a:srgbClr val="3F403C">
                    <a:lumMod val="60000"/>
                    <a:lumOff val="40000"/>
                  </a:srgbClr>
                </a:solidFill>
              </a:rPr>
              <a:t>, M. (2010 July 15)</a:t>
            </a:r>
          </a:p>
        </p:txBody>
      </p:sp>
      <p:sp>
        <p:nvSpPr>
          <p:cNvPr id="3" name="Rectangle 2"/>
          <p:cNvSpPr/>
          <p:nvPr/>
        </p:nvSpPr>
        <p:spPr>
          <a:xfrm>
            <a:off x="4894628" y="5596079"/>
            <a:ext cx="203797" cy="215444"/>
          </a:xfrm>
          <a:prstGeom prst="rect">
            <a:avLst/>
          </a:prstGeom>
        </p:spPr>
        <p:txBody>
          <a:bodyPr wrap="square">
            <a:spAutoFit/>
          </a:bodyPr>
          <a:lstStyle/>
          <a:p>
            <a:pPr fontAlgn="base">
              <a:spcBef>
                <a:spcPct val="0"/>
              </a:spcBef>
              <a:spcAft>
                <a:spcPct val="0"/>
              </a:spcAft>
            </a:pPr>
            <a:r>
              <a:rPr lang="en-US" sz="800">
                <a:solidFill>
                  <a:srgbClr val="FFFFFF"/>
                </a:solidFill>
              </a:rPr>
              <a:t>1</a:t>
            </a:r>
            <a:endParaRPr lang="en-US" sz="800" dirty="0">
              <a:solidFill>
                <a:srgbClr val="FFFFFF"/>
              </a:solidFill>
            </a:endParaRPr>
          </a:p>
        </p:txBody>
      </p:sp>
      <p:sp>
        <p:nvSpPr>
          <p:cNvPr id="11" name="Rectangle 10"/>
          <p:cNvSpPr/>
          <p:nvPr/>
        </p:nvSpPr>
        <p:spPr>
          <a:xfrm>
            <a:off x="6699365" y="5523891"/>
            <a:ext cx="203797" cy="215444"/>
          </a:xfrm>
          <a:prstGeom prst="rect">
            <a:avLst/>
          </a:prstGeom>
        </p:spPr>
        <p:txBody>
          <a:bodyPr wrap="square">
            <a:spAutoFit/>
          </a:bodyPr>
          <a:lstStyle/>
          <a:p>
            <a:pPr fontAlgn="base">
              <a:spcBef>
                <a:spcPct val="0"/>
              </a:spcBef>
              <a:spcAft>
                <a:spcPct val="0"/>
              </a:spcAft>
            </a:pPr>
            <a:r>
              <a:rPr lang="en-US" sz="800">
                <a:solidFill>
                  <a:srgbClr val="FFFFFF"/>
                </a:solidFill>
              </a:rPr>
              <a:t>2</a:t>
            </a:r>
            <a:endParaRPr lang="en-US" sz="800" dirty="0">
              <a:solidFill>
                <a:srgbClr val="FFFFFF"/>
              </a:solidFill>
            </a:endParaRPr>
          </a:p>
        </p:txBody>
      </p:sp>
      <p:sp>
        <p:nvSpPr>
          <p:cNvPr id="12" name="Rectangle 11"/>
          <p:cNvSpPr/>
          <p:nvPr/>
        </p:nvSpPr>
        <p:spPr>
          <a:xfrm>
            <a:off x="8437495" y="5375343"/>
            <a:ext cx="203797" cy="215444"/>
          </a:xfrm>
          <a:prstGeom prst="rect">
            <a:avLst/>
          </a:prstGeom>
        </p:spPr>
        <p:txBody>
          <a:bodyPr wrap="square">
            <a:spAutoFit/>
          </a:bodyPr>
          <a:lstStyle/>
          <a:p>
            <a:pPr fontAlgn="base">
              <a:spcBef>
                <a:spcPct val="0"/>
              </a:spcBef>
              <a:spcAft>
                <a:spcPct val="0"/>
              </a:spcAft>
            </a:pPr>
            <a:r>
              <a:rPr lang="en-US" sz="800" dirty="0">
                <a:solidFill>
                  <a:srgbClr val="FFFFFF"/>
                </a:solidFill>
              </a:rPr>
              <a:t>3</a:t>
            </a:r>
          </a:p>
        </p:txBody>
      </p:sp>
    </p:spTree>
    <p:extLst>
      <p:ext uri="{BB962C8B-B14F-4D97-AF65-F5344CB8AC3E}">
        <p14:creationId xmlns:p14="http://schemas.microsoft.com/office/powerpoint/2010/main" val="3569209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par>
                          <p:cTn id="24" fill="hold">
                            <p:stCondLst>
                              <p:cond delay="2500"/>
                            </p:stCondLst>
                            <p:childTnLst>
                              <p:par>
                                <p:cTn id="25" presetID="42" presetClass="entr" presetSubtype="0"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750"/>
                                        <p:tgtEl>
                                          <p:spTgt spid="6"/>
                                        </p:tgtEl>
                                      </p:cBhvr>
                                    </p:animEffect>
                                    <p:anim calcmode="lin" valueType="num">
                                      <p:cBhvr>
                                        <p:cTn id="28" dur="750" fill="hold"/>
                                        <p:tgtEl>
                                          <p:spTgt spid="6"/>
                                        </p:tgtEl>
                                        <p:attrNameLst>
                                          <p:attrName>ppt_x</p:attrName>
                                        </p:attrNameLst>
                                      </p:cBhvr>
                                      <p:tavLst>
                                        <p:tav tm="0">
                                          <p:val>
                                            <p:strVal val="#ppt_x"/>
                                          </p:val>
                                        </p:tav>
                                        <p:tav tm="100000">
                                          <p:val>
                                            <p:strVal val="#ppt_x"/>
                                          </p:val>
                                        </p:tav>
                                      </p:tavLst>
                                    </p:anim>
                                    <p:anim calcmode="lin" valueType="num">
                                      <p:cBhvr>
                                        <p:cTn id="29" dur="750" fill="hold"/>
                                        <p:tgtEl>
                                          <p:spTgt spid="6"/>
                                        </p:tgtEl>
                                        <p:attrNameLst>
                                          <p:attrName>ppt_y</p:attrName>
                                        </p:attrNameLst>
                                      </p:cBhvr>
                                      <p:tavLst>
                                        <p:tav tm="0">
                                          <p:val>
                                            <p:strVal val="#ppt_y+.1"/>
                                          </p:val>
                                        </p:tav>
                                        <p:tav tm="100000">
                                          <p:val>
                                            <p:strVal val="#ppt_y"/>
                                          </p:val>
                                        </p:tav>
                                      </p:tavLst>
                                    </p:anim>
                                  </p:childTnLst>
                                </p:cTn>
                              </p:par>
                            </p:childTnLst>
                          </p:cTn>
                        </p:par>
                        <p:par>
                          <p:cTn id="30" fill="hold">
                            <p:stCondLst>
                              <p:cond delay="3250"/>
                            </p:stCondLst>
                            <p:childTnLst>
                              <p:par>
                                <p:cTn id="31" presetID="42" presetClass="entr" presetSubtype="0"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750"/>
                                        <p:tgtEl>
                                          <p:spTgt spid="8"/>
                                        </p:tgtEl>
                                      </p:cBhvr>
                                    </p:animEffect>
                                    <p:anim calcmode="lin" valueType="num">
                                      <p:cBhvr>
                                        <p:cTn id="34" dur="750" fill="hold"/>
                                        <p:tgtEl>
                                          <p:spTgt spid="8"/>
                                        </p:tgtEl>
                                        <p:attrNameLst>
                                          <p:attrName>ppt_x</p:attrName>
                                        </p:attrNameLst>
                                      </p:cBhvr>
                                      <p:tavLst>
                                        <p:tav tm="0">
                                          <p:val>
                                            <p:strVal val="#ppt_x"/>
                                          </p:val>
                                        </p:tav>
                                        <p:tav tm="100000">
                                          <p:val>
                                            <p:strVal val="#ppt_x"/>
                                          </p:val>
                                        </p:tav>
                                      </p:tavLst>
                                    </p:anim>
                                    <p:anim calcmode="lin" valueType="num">
                                      <p:cBhvr>
                                        <p:cTn id="35" dur="750" fill="hold"/>
                                        <p:tgtEl>
                                          <p:spTgt spid="8"/>
                                        </p:tgtEl>
                                        <p:attrNameLst>
                                          <p:attrName>ppt_y</p:attrName>
                                        </p:attrNameLst>
                                      </p:cBhvr>
                                      <p:tavLst>
                                        <p:tav tm="0">
                                          <p:val>
                                            <p:strVal val="#ppt_y+.1"/>
                                          </p:val>
                                        </p:tav>
                                        <p:tav tm="100000">
                                          <p:val>
                                            <p:strVal val="#ppt_y"/>
                                          </p:val>
                                        </p:tav>
                                      </p:tavLst>
                                    </p:anim>
                                  </p:childTnLst>
                                </p:cTn>
                              </p:par>
                            </p:childTnLst>
                          </p:cTn>
                        </p:par>
                        <p:par>
                          <p:cTn id="36" fill="hold">
                            <p:stCondLst>
                              <p:cond delay="4000"/>
                            </p:stCondLst>
                            <p:childTnLst>
                              <p:par>
                                <p:cTn id="37" presetID="42" presetClass="entr" presetSubtype="0" fill="hold"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750"/>
                                        <p:tgtEl>
                                          <p:spTgt spid="9"/>
                                        </p:tgtEl>
                                      </p:cBhvr>
                                    </p:animEffect>
                                    <p:anim calcmode="lin" valueType="num">
                                      <p:cBhvr>
                                        <p:cTn id="40" dur="750" fill="hold"/>
                                        <p:tgtEl>
                                          <p:spTgt spid="9"/>
                                        </p:tgtEl>
                                        <p:attrNameLst>
                                          <p:attrName>ppt_x</p:attrName>
                                        </p:attrNameLst>
                                      </p:cBhvr>
                                      <p:tavLst>
                                        <p:tav tm="0">
                                          <p:val>
                                            <p:strVal val="#ppt_x"/>
                                          </p:val>
                                        </p:tav>
                                        <p:tav tm="100000">
                                          <p:val>
                                            <p:strVal val="#ppt_x"/>
                                          </p:val>
                                        </p:tav>
                                      </p:tavLst>
                                    </p:anim>
                                    <p:anim calcmode="lin" valueType="num">
                                      <p:cBhvr>
                                        <p:cTn id="41" dur="75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EZ Underwriting</a:t>
            </a:r>
          </a:p>
        </p:txBody>
      </p:sp>
      <p:sp>
        <p:nvSpPr>
          <p:cNvPr id="3" name="Slide Number Placeholder 2"/>
          <p:cNvSpPr>
            <a:spLocks noGrp="1"/>
          </p:cNvSpPr>
          <p:nvPr>
            <p:ph type="sldNum" sz="quarter" idx="4294967295"/>
          </p:nvPr>
        </p:nvSpPr>
        <p:spPr>
          <a:xfrm>
            <a:off x="214186" y="6329363"/>
            <a:ext cx="515938" cy="365125"/>
          </a:xfrm>
          <a:prstGeom prst="rect">
            <a:avLst/>
          </a:prstGeom>
        </p:spPr>
        <p:txBody>
          <a:bodyPr/>
          <a:lstStyle/>
          <a:p>
            <a:fld id="{9F495958-F516-439A-814A-D2DC1CC7FCCF}" type="slidenum">
              <a:rPr lang="en-US" smtClean="0">
                <a:solidFill>
                  <a:srgbClr val="69B800"/>
                </a:solidFill>
              </a:rPr>
              <a:pPr/>
              <a:t>19</a:t>
            </a:fld>
            <a:endParaRPr lang="en-US" dirty="0">
              <a:solidFill>
                <a:srgbClr val="69B800"/>
              </a:solidFill>
            </a:endParaRPr>
          </a:p>
        </p:txBody>
      </p:sp>
      <p:sp>
        <p:nvSpPr>
          <p:cNvPr id="4" name="TextBox 3"/>
          <p:cNvSpPr txBox="1"/>
          <p:nvPr/>
        </p:nvSpPr>
        <p:spPr>
          <a:xfrm>
            <a:off x="259774" y="1485374"/>
            <a:ext cx="8309610" cy="2123658"/>
          </a:xfrm>
          <a:prstGeom prst="rect">
            <a:avLst/>
          </a:prstGeom>
          <a:noFill/>
        </p:spPr>
        <p:txBody>
          <a:bodyPr wrap="square" rtlCol="0">
            <a:spAutoFit/>
          </a:bodyPr>
          <a:lstStyle/>
          <a:p>
            <a:pPr fontAlgn="base">
              <a:spcBef>
                <a:spcPct val="0"/>
              </a:spcBef>
              <a:spcAft>
                <a:spcPct val="0"/>
              </a:spcAft>
            </a:pPr>
            <a:r>
              <a:rPr lang="en-US" sz="2400" b="1" dirty="0">
                <a:solidFill>
                  <a:srgbClr val="3D9B35"/>
                </a:solidFill>
              </a:rPr>
              <a:t>New Program</a:t>
            </a:r>
          </a:p>
          <a:p>
            <a:pPr fontAlgn="base">
              <a:spcBef>
                <a:spcPct val="0"/>
              </a:spcBef>
              <a:spcAft>
                <a:spcPct val="0"/>
              </a:spcAft>
            </a:pPr>
            <a:endParaRPr lang="en-US" sz="800" b="1" dirty="0">
              <a:solidFill>
                <a:srgbClr val="3D9B35"/>
              </a:solidFill>
            </a:endParaRPr>
          </a:p>
          <a:p>
            <a:pPr marL="800100" lvl="1" indent="-342900" fontAlgn="base">
              <a:spcBef>
                <a:spcPts val="600"/>
              </a:spcBef>
              <a:spcAft>
                <a:spcPct val="0"/>
              </a:spcAft>
              <a:buFont typeface="Arial" panose="020B0604020202020204" pitchFamily="34" charset="0"/>
              <a:buChar char="•"/>
            </a:pPr>
            <a:r>
              <a:rPr lang="en-US" sz="2000" dirty="0">
                <a:solidFill>
                  <a:srgbClr val="3F403C"/>
                </a:solidFill>
              </a:rPr>
              <a:t>Ages 18 – 60 - up to and including $1,000,000 Face Amount</a:t>
            </a:r>
          </a:p>
          <a:p>
            <a:pPr marL="800100" lvl="1" indent="-342900" fontAlgn="base">
              <a:spcBef>
                <a:spcPts val="600"/>
              </a:spcBef>
              <a:spcAft>
                <a:spcPct val="0"/>
              </a:spcAft>
              <a:buFont typeface="Arial" panose="020B0604020202020204" pitchFamily="34" charset="0"/>
              <a:buChar char="•"/>
            </a:pPr>
            <a:r>
              <a:rPr lang="en-US" sz="2000" dirty="0">
                <a:solidFill>
                  <a:srgbClr val="3F403C"/>
                </a:solidFill>
              </a:rPr>
              <a:t>Ages 61 – 65 – up to and including $250,000 Face Amount</a:t>
            </a:r>
          </a:p>
          <a:p>
            <a:pPr marL="800100" lvl="1" indent="-342900" fontAlgn="base">
              <a:spcBef>
                <a:spcPts val="600"/>
              </a:spcBef>
              <a:spcAft>
                <a:spcPct val="0"/>
              </a:spcAft>
              <a:buFont typeface="Arial" panose="020B0604020202020204" pitchFamily="34" charset="0"/>
              <a:buChar char="•"/>
            </a:pPr>
            <a:r>
              <a:rPr lang="en-US" sz="2000" dirty="0">
                <a:solidFill>
                  <a:srgbClr val="3F403C"/>
                </a:solidFill>
              </a:rPr>
              <a:t>Full underwriting for higher face amounts</a:t>
            </a:r>
          </a:p>
          <a:p>
            <a:pPr marL="800100" lvl="1" indent="-342900" fontAlgn="base">
              <a:spcBef>
                <a:spcPts val="600"/>
              </a:spcBef>
              <a:spcAft>
                <a:spcPct val="0"/>
              </a:spcAft>
              <a:buFont typeface="Arial" panose="020B0604020202020204" pitchFamily="34" charset="0"/>
              <a:buChar char="•"/>
            </a:pPr>
            <a:r>
              <a:rPr lang="en-US" sz="2000" dirty="0">
                <a:solidFill>
                  <a:srgbClr val="3F403C"/>
                </a:solidFill>
              </a:rPr>
              <a:t>Complete Part II medical on application</a:t>
            </a:r>
            <a:endParaRPr lang="en-US" dirty="0">
              <a:solidFill>
                <a:srgbClr val="3F403C"/>
              </a:solidFill>
            </a:endParaRPr>
          </a:p>
        </p:txBody>
      </p:sp>
      <p:sp>
        <p:nvSpPr>
          <p:cNvPr id="6" name="TextBox 5"/>
          <p:cNvSpPr txBox="1"/>
          <p:nvPr/>
        </p:nvSpPr>
        <p:spPr>
          <a:xfrm>
            <a:off x="637458" y="5082447"/>
            <a:ext cx="7587194" cy="769441"/>
          </a:xfrm>
          <a:prstGeom prst="rect">
            <a:avLst/>
          </a:prstGeom>
          <a:noFill/>
        </p:spPr>
        <p:txBody>
          <a:bodyPr wrap="square" rtlCol="0">
            <a:spAutoFit/>
          </a:bodyPr>
          <a:lstStyle/>
          <a:p>
            <a:pPr algn="ctr" fontAlgn="base">
              <a:spcBef>
                <a:spcPct val="0"/>
              </a:spcBef>
              <a:spcAft>
                <a:spcPct val="0"/>
              </a:spcAft>
            </a:pPr>
            <a:endParaRPr lang="en-US" sz="2000" b="1" dirty="0">
              <a:solidFill>
                <a:srgbClr val="3D9B35"/>
              </a:solidFill>
            </a:endParaRPr>
          </a:p>
          <a:p>
            <a:pPr algn="ctr" fontAlgn="base">
              <a:spcBef>
                <a:spcPct val="0"/>
              </a:spcBef>
              <a:spcAft>
                <a:spcPct val="0"/>
              </a:spcAft>
            </a:pPr>
            <a:endParaRPr lang="en-US" sz="2400" b="1" dirty="0">
              <a:solidFill>
                <a:srgbClr val="3D9B35"/>
              </a:solidFill>
            </a:endParaRPr>
          </a:p>
        </p:txBody>
      </p:sp>
      <p:sp>
        <p:nvSpPr>
          <p:cNvPr id="7" name="Rectangle 6"/>
          <p:cNvSpPr/>
          <p:nvPr/>
        </p:nvSpPr>
        <p:spPr>
          <a:xfrm>
            <a:off x="581891" y="4338326"/>
            <a:ext cx="3849164" cy="1407956"/>
          </a:xfrm>
          <a:prstGeom prst="rect">
            <a:avLst/>
          </a:prstGeom>
          <a:solidFill>
            <a:schemeClr val="accent3"/>
          </a:solidFill>
        </p:spPr>
        <p:txBody>
          <a:bodyPr wrap="square" anchor="ctr" anchorCtr="0">
            <a:noAutofit/>
          </a:bodyPr>
          <a:lstStyle/>
          <a:p>
            <a:pPr marL="225425" fontAlgn="base">
              <a:spcBef>
                <a:spcPct val="0"/>
              </a:spcBef>
              <a:spcAft>
                <a:spcPct val="0"/>
              </a:spcAft>
            </a:pPr>
            <a:r>
              <a:rPr lang="en-US" b="1" dirty="0">
                <a:solidFill>
                  <a:srgbClr val="FFFFFF"/>
                </a:solidFill>
              </a:rPr>
              <a:t>Through use of new tools, decisions can often be made without  invasive underwriting requirements. </a:t>
            </a:r>
          </a:p>
        </p:txBody>
      </p:sp>
      <p:sp>
        <p:nvSpPr>
          <p:cNvPr id="8" name="Rectangle 7"/>
          <p:cNvSpPr/>
          <p:nvPr/>
        </p:nvSpPr>
        <p:spPr>
          <a:xfrm>
            <a:off x="4761381" y="4338326"/>
            <a:ext cx="3598224" cy="1407956"/>
          </a:xfrm>
          <a:prstGeom prst="rect">
            <a:avLst/>
          </a:prstGeom>
          <a:solidFill>
            <a:schemeClr val="accent4"/>
          </a:solidFill>
        </p:spPr>
        <p:txBody>
          <a:bodyPr wrap="square" anchor="ctr" anchorCtr="0">
            <a:noAutofit/>
          </a:bodyPr>
          <a:lstStyle/>
          <a:p>
            <a:pPr marL="225425" fontAlgn="base">
              <a:spcBef>
                <a:spcPct val="0"/>
              </a:spcBef>
              <a:spcAft>
                <a:spcPct val="0"/>
              </a:spcAft>
            </a:pPr>
            <a:r>
              <a:rPr lang="en-US" b="1" dirty="0">
                <a:solidFill>
                  <a:srgbClr val="FFFFFF"/>
                </a:solidFill>
              </a:rPr>
              <a:t>If certain criteria are met, case will be issued immediately without the need for exams or labs</a:t>
            </a:r>
          </a:p>
        </p:txBody>
      </p:sp>
    </p:spTree>
    <p:extLst>
      <p:ext uri="{BB962C8B-B14F-4D97-AF65-F5344CB8AC3E}">
        <p14:creationId xmlns:p14="http://schemas.microsoft.com/office/powerpoint/2010/main" val="300253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750" fill="hold"/>
                                        <p:tgtEl>
                                          <p:spTgt spid="7"/>
                                        </p:tgtEl>
                                        <p:attrNameLst>
                                          <p:attrName>ppt_x</p:attrName>
                                        </p:attrNameLst>
                                      </p:cBhvr>
                                      <p:tavLst>
                                        <p:tav tm="0">
                                          <p:val>
                                            <p:strVal val="1+#ppt_w/2"/>
                                          </p:val>
                                        </p:tav>
                                        <p:tav tm="100000">
                                          <p:val>
                                            <p:strVal val="#ppt_x"/>
                                          </p:val>
                                        </p:tav>
                                      </p:tavLst>
                                    </p:anim>
                                    <p:anim calcmode="lin" valueType="num">
                                      <p:cBhvr additive="base">
                                        <p:cTn id="8" dur="7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2"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Прямоугольник 2"/>
          <p:cNvSpPr/>
          <p:nvPr/>
        </p:nvSpPr>
        <p:spPr>
          <a:xfrm>
            <a:off x="1" y="5029200"/>
            <a:ext cx="9144000" cy="98047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13" dirty="0"/>
          </a:p>
        </p:txBody>
      </p:sp>
      <p:sp>
        <p:nvSpPr>
          <p:cNvPr id="17" name="Прямоугольник 16"/>
          <p:cNvSpPr/>
          <p:nvPr/>
        </p:nvSpPr>
        <p:spPr>
          <a:xfrm>
            <a:off x="1" y="865909"/>
            <a:ext cx="9143999" cy="1534391"/>
          </a:xfrm>
          <a:prstGeom prst="rect">
            <a:avLst/>
          </a:prstGeom>
          <a:solidFill>
            <a:srgbClr val="05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13" dirty="0"/>
          </a:p>
        </p:txBody>
      </p:sp>
      <p:sp>
        <p:nvSpPr>
          <p:cNvPr id="20" name="Подзаголовок 2"/>
          <p:cNvSpPr txBox="1">
            <a:spLocks/>
          </p:cNvSpPr>
          <p:nvPr/>
        </p:nvSpPr>
        <p:spPr>
          <a:xfrm>
            <a:off x="4139459" y="1290337"/>
            <a:ext cx="1951760" cy="4229099"/>
          </a:xfrm>
          <a:prstGeom prst="rect">
            <a:avLst/>
          </a:prstGeom>
        </p:spPr>
        <p:txBody>
          <a:bodyPr vert="horz" lIns="51435" tIns="25718" rIns="51435" bIns="2571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125"/>
              </a:lnSpc>
              <a:spcBef>
                <a:spcPts val="675"/>
              </a:spcBef>
              <a:buNone/>
            </a:pPr>
            <a:endParaRPr lang="en-US" sz="619" dirty="0">
              <a:solidFill>
                <a:schemeClr val="bg1">
                  <a:lumMod val="65000"/>
                </a:schemeClr>
              </a:solidFill>
              <a:latin typeface="Poppins" panose="02000000000000000000" pitchFamily="2" charset="0"/>
              <a:cs typeface="Poppins" panose="02000000000000000000" pitchFamily="2" charset="0"/>
            </a:endParaRPr>
          </a:p>
        </p:txBody>
      </p:sp>
      <p:sp>
        <p:nvSpPr>
          <p:cNvPr id="25" name="Title 1"/>
          <p:cNvSpPr txBox="1">
            <a:spLocks/>
          </p:cNvSpPr>
          <p:nvPr/>
        </p:nvSpPr>
        <p:spPr>
          <a:xfrm>
            <a:off x="2147997" y="1243062"/>
            <a:ext cx="4848005" cy="957394"/>
          </a:xfrm>
          <a:prstGeom prst="rect">
            <a:avLst/>
          </a:prstGeom>
          <a:effectLst>
            <a:outerShdw blurRad="50800" dist="76200" dir="2700000" algn="tl"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300" b="1" i="1" dirty="0">
                <a:solidFill>
                  <a:srgbClr val="FFFFFF"/>
                </a:solidFill>
                <a:latin typeface="Arial" charset="0"/>
                <a:ea typeface="Arial" charset="0"/>
                <a:cs typeface="Arial" charset="0"/>
              </a:rPr>
              <a:t>ADVANCED MARKETS </a:t>
            </a:r>
          </a:p>
          <a:p>
            <a:pPr algn="ctr"/>
            <a:r>
              <a:rPr lang="en-US" sz="3300" b="1" dirty="0">
                <a:solidFill>
                  <a:srgbClr val="FFFFFF"/>
                </a:solidFill>
                <a:latin typeface="Arial" charset="0"/>
                <a:ea typeface="Arial" charset="0"/>
                <a:cs typeface="Arial" charset="0"/>
              </a:rPr>
              <a:t>MISSION:</a:t>
            </a:r>
          </a:p>
        </p:txBody>
      </p:sp>
      <p:sp>
        <p:nvSpPr>
          <p:cNvPr id="26" name="Rectangle 25"/>
          <p:cNvSpPr/>
          <p:nvPr/>
        </p:nvSpPr>
        <p:spPr>
          <a:xfrm>
            <a:off x="499136" y="2898273"/>
            <a:ext cx="8145726" cy="1200329"/>
          </a:xfrm>
          <a:prstGeom prst="rect">
            <a:avLst/>
          </a:prstGeom>
        </p:spPr>
        <p:txBody>
          <a:bodyPr wrap="square">
            <a:spAutoFit/>
          </a:bodyPr>
          <a:lstStyle/>
          <a:p>
            <a:pPr algn="ctr"/>
            <a:r>
              <a:rPr lang="en-US" sz="2400" b="1" i="1" dirty="0">
                <a:latin typeface="Arial" charset="0"/>
                <a:ea typeface="Arial" charset="0"/>
                <a:cs typeface="Arial" charset="0"/>
              </a:rPr>
              <a:t>To give you the </a:t>
            </a:r>
            <a:r>
              <a:rPr lang="en-US" sz="2400" b="1" i="1" u="sng" dirty="0">
                <a:latin typeface="Arial" charset="0"/>
                <a:ea typeface="Arial" charset="0"/>
                <a:cs typeface="Arial" charset="0"/>
              </a:rPr>
              <a:t>Tools</a:t>
            </a:r>
            <a:r>
              <a:rPr lang="en-US" sz="2400" b="1" i="1" dirty="0">
                <a:latin typeface="Arial" charset="0"/>
                <a:ea typeface="Arial" charset="0"/>
                <a:cs typeface="Arial" charset="0"/>
              </a:rPr>
              <a:t>, </a:t>
            </a:r>
            <a:r>
              <a:rPr lang="en-US" sz="2400" b="1" i="1" u="sng" dirty="0">
                <a:latin typeface="Arial" charset="0"/>
                <a:ea typeface="Arial" charset="0"/>
                <a:cs typeface="Arial" charset="0"/>
              </a:rPr>
              <a:t>Training</a:t>
            </a:r>
            <a:r>
              <a:rPr lang="en-US" sz="2400" b="1" i="1" dirty="0">
                <a:latin typeface="Arial" charset="0"/>
                <a:ea typeface="Arial" charset="0"/>
                <a:cs typeface="Arial" charset="0"/>
              </a:rPr>
              <a:t> and </a:t>
            </a:r>
            <a:r>
              <a:rPr lang="en-US" sz="2400" b="1" i="1" u="sng" dirty="0">
                <a:latin typeface="Arial" charset="0"/>
                <a:ea typeface="Arial" charset="0"/>
                <a:cs typeface="Arial" charset="0"/>
              </a:rPr>
              <a:t>Support</a:t>
            </a:r>
            <a:r>
              <a:rPr lang="en-US" sz="2400" b="1" i="1" dirty="0">
                <a:latin typeface="Arial" charset="0"/>
                <a:ea typeface="Arial" charset="0"/>
                <a:cs typeface="Arial" charset="0"/>
              </a:rPr>
              <a:t> needed to </a:t>
            </a:r>
            <a:r>
              <a:rPr lang="en-US" sz="2400" b="1" i="1" u="sng" dirty="0">
                <a:latin typeface="Arial" charset="0"/>
                <a:ea typeface="Arial" charset="0"/>
                <a:cs typeface="Arial" charset="0"/>
              </a:rPr>
              <a:t>expand your business</a:t>
            </a:r>
            <a:r>
              <a:rPr lang="en-US" sz="2400" b="1" i="1" dirty="0">
                <a:latin typeface="Arial" charset="0"/>
                <a:ea typeface="Arial" charset="0"/>
                <a:cs typeface="Arial" charset="0"/>
              </a:rPr>
              <a:t> and provide your clients with </a:t>
            </a:r>
            <a:r>
              <a:rPr lang="en-US" sz="2400" b="1" i="1" u="sng" dirty="0">
                <a:latin typeface="Arial" charset="0"/>
                <a:ea typeface="Arial" charset="0"/>
                <a:cs typeface="Arial" charset="0"/>
              </a:rPr>
              <a:t>safe savings and protection solutions</a:t>
            </a:r>
            <a:r>
              <a:rPr lang="en-US" sz="2400" b="1" i="1" dirty="0">
                <a:latin typeface="Arial" charset="0"/>
                <a:ea typeface="Arial" charset="0"/>
                <a:cs typeface="Arial" charset="0"/>
              </a:rPr>
              <a:t> that utilize</a:t>
            </a:r>
            <a:r>
              <a:rPr lang="en-US" sz="2400" b="1" dirty="0">
                <a:latin typeface="Arial" charset="0"/>
                <a:ea typeface="Arial" charset="0"/>
                <a:cs typeface="Arial" charset="0"/>
              </a:rPr>
              <a:t>:</a:t>
            </a:r>
          </a:p>
        </p:txBody>
      </p:sp>
      <p:sp>
        <p:nvSpPr>
          <p:cNvPr id="28" name="Rectangle 27"/>
          <p:cNvSpPr/>
          <p:nvPr/>
        </p:nvSpPr>
        <p:spPr>
          <a:xfrm>
            <a:off x="304889" y="4689551"/>
            <a:ext cx="2454665" cy="800100"/>
          </a:xfrm>
          <a:prstGeom prst="rect">
            <a:avLst/>
          </a:prstGeom>
          <a:solidFill>
            <a:srgbClr val="127A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solidFill>
                <a:srgbClr val="0F5B89"/>
              </a:solidFill>
            </a:endParaRPr>
          </a:p>
        </p:txBody>
      </p:sp>
      <p:sp>
        <p:nvSpPr>
          <p:cNvPr id="29" name="Rectangle 28"/>
          <p:cNvSpPr/>
          <p:nvPr/>
        </p:nvSpPr>
        <p:spPr>
          <a:xfrm>
            <a:off x="3344668" y="4687974"/>
            <a:ext cx="2454665" cy="800100"/>
          </a:xfrm>
          <a:prstGeom prst="rect">
            <a:avLst/>
          </a:prstGeom>
          <a:solidFill>
            <a:srgbClr val="127A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30" name="Rectangle 29"/>
          <p:cNvSpPr/>
          <p:nvPr/>
        </p:nvSpPr>
        <p:spPr>
          <a:xfrm>
            <a:off x="6435996" y="4687974"/>
            <a:ext cx="2454665" cy="800100"/>
          </a:xfrm>
          <a:prstGeom prst="rect">
            <a:avLst/>
          </a:prstGeom>
          <a:solidFill>
            <a:srgbClr val="127A9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latin typeface="Arial" charset="0"/>
              <a:ea typeface="Arial" charset="0"/>
              <a:cs typeface="Arial" charset="0"/>
            </a:endParaRPr>
          </a:p>
        </p:txBody>
      </p:sp>
      <p:sp>
        <p:nvSpPr>
          <p:cNvPr id="31" name="Rectangle 30"/>
          <p:cNvSpPr/>
          <p:nvPr/>
        </p:nvSpPr>
        <p:spPr>
          <a:xfrm>
            <a:off x="714530" y="4735429"/>
            <a:ext cx="1635384" cy="738664"/>
          </a:xfrm>
          <a:prstGeom prst="rect">
            <a:avLst/>
          </a:prstGeom>
          <a:effectLst/>
        </p:spPr>
        <p:txBody>
          <a:bodyPr wrap="none">
            <a:spAutoFit/>
          </a:bodyPr>
          <a:lstStyle/>
          <a:p>
            <a:pPr algn="ctr"/>
            <a:r>
              <a:rPr lang="en-US" sz="2100" b="1" dirty="0">
                <a:solidFill>
                  <a:srgbClr val="FFFFFF"/>
                </a:solidFill>
                <a:effectLst>
                  <a:outerShdw blurRad="50800" dist="76200" dir="2700000" algn="tl" rotWithShape="0">
                    <a:prstClr val="black">
                      <a:alpha val="40000"/>
                    </a:prstClr>
                  </a:outerShdw>
                </a:effectLst>
                <a:latin typeface="Arial" charset="0"/>
                <a:ea typeface="Arial" charset="0"/>
                <a:cs typeface="Arial" charset="0"/>
              </a:rPr>
              <a:t>INDEXED</a:t>
            </a:r>
          </a:p>
          <a:p>
            <a:pPr algn="ctr"/>
            <a:r>
              <a:rPr lang="en-US" sz="2100" b="1" dirty="0">
                <a:solidFill>
                  <a:srgbClr val="FFFFFF"/>
                </a:solidFill>
                <a:effectLst>
                  <a:outerShdw blurRad="50800" dist="76200" dir="2700000" algn="tl" rotWithShape="0">
                    <a:prstClr val="black">
                      <a:alpha val="40000"/>
                    </a:prstClr>
                  </a:outerShdw>
                </a:effectLst>
                <a:latin typeface="Arial" charset="0"/>
                <a:ea typeface="Arial" charset="0"/>
                <a:cs typeface="Arial" charset="0"/>
              </a:rPr>
              <a:t>ANNUITIES</a:t>
            </a:r>
          </a:p>
        </p:txBody>
      </p:sp>
      <p:sp>
        <p:nvSpPr>
          <p:cNvPr id="32" name="Rectangle 31"/>
          <p:cNvSpPr/>
          <p:nvPr/>
        </p:nvSpPr>
        <p:spPr>
          <a:xfrm>
            <a:off x="3664540" y="4897011"/>
            <a:ext cx="1814920" cy="415498"/>
          </a:xfrm>
          <a:prstGeom prst="rect">
            <a:avLst/>
          </a:prstGeom>
          <a:effectLst/>
        </p:spPr>
        <p:txBody>
          <a:bodyPr wrap="none">
            <a:spAutoFit/>
          </a:bodyPr>
          <a:lstStyle/>
          <a:p>
            <a:pPr algn="ctr"/>
            <a:r>
              <a:rPr lang="en-US" sz="2100" b="1" dirty="0">
                <a:solidFill>
                  <a:srgbClr val="FFFFFF"/>
                </a:solidFill>
                <a:effectLst>
                  <a:outerShdw blurRad="50800" dist="76200" dir="2700000" algn="tl" rotWithShape="0">
                    <a:prstClr val="black">
                      <a:alpha val="40000"/>
                    </a:prstClr>
                  </a:outerShdw>
                </a:effectLst>
                <a:latin typeface="Arial" charset="0"/>
                <a:ea typeface="Arial" charset="0"/>
                <a:cs typeface="Arial" charset="0"/>
              </a:rPr>
              <a:t>INDEXED UL</a:t>
            </a:r>
          </a:p>
        </p:txBody>
      </p:sp>
      <p:sp>
        <p:nvSpPr>
          <p:cNvPr id="33" name="Rectangle 32"/>
          <p:cNvSpPr/>
          <p:nvPr/>
        </p:nvSpPr>
        <p:spPr>
          <a:xfrm>
            <a:off x="6901729" y="4730234"/>
            <a:ext cx="1528637" cy="738664"/>
          </a:xfrm>
          <a:prstGeom prst="rect">
            <a:avLst/>
          </a:prstGeom>
          <a:effectLst/>
        </p:spPr>
        <p:txBody>
          <a:bodyPr wrap="square">
            <a:spAutoFit/>
          </a:bodyPr>
          <a:lstStyle/>
          <a:p>
            <a:pPr algn="ctr"/>
            <a:r>
              <a:rPr lang="en-US" sz="2100" b="1" dirty="0">
                <a:solidFill>
                  <a:srgbClr val="FFFFFF"/>
                </a:solidFill>
                <a:effectLst>
                  <a:outerShdw blurRad="50800" dist="76200" dir="2700000" algn="tl" rotWithShape="0">
                    <a:prstClr val="black">
                      <a:alpha val="40000"/>
                    </a:prstClr>
                  </a:outerShdw>
                </a:effectLst>
                <a:latin typeface="Arial" charset="0"/>
                <a:ea typeface="Arial" charset="0"/>
                <a:cs typeface="Arial" charset="0"/>
              </a:rPr>
              <a:t>LIVING</a:t>
            </a:r>
          </a:p>
          <a:p>
            <a:pPr algn="ctr"/>
            <a:r>
              <a:rPr lang="en-US" sz="2100" b="1" dirty="0">
                <a:solidFill>
                  <a:srgbClr val="FFFFFF"/>
                </a:solidFill>
                <a:effectLst>
                  <a:outerShdw blurRad="50800" dist="76200" dir="2700000" algn="tl" rotWithShape="0">
                    <a:prstClr val="black">
                      <a:alpha val="40000"/>
                    </a:prstClr>
                  </a:outerShdw>
                </a:effectLst>
                <a:latin typeface="Arial" charset="0"/>
                <a:ea typeface="Arial" charset="0"/>
                <a:cs typeface="Arial" charset="0"/>
              </a:rPr>
              <a:t>BENEFITS</a:t>
            </a:r>
          </a:p>
        </p:txBody>
      </p:sp>
    </p:spTree>
    <p:extLst>
      <p:ext uri="{BB962C8B-B14F-4D97-AF65-F5344CB8AC3E}">
        <p14:creationId xmlns:p14="http://schemas.microsoft.com/office/powerpoint/2010/main" val="25568089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2" grpId="0"/>
      <p:bldP spid="3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Field Underwriting Resources</a:t>
            </a:r>
          </a:p>
        </p:txBody>
      </p:sp>
      <p:sp>
        <p:nvSpPr>
          <p:cNvPr id="4" name="Slide Number Placeholder 3"/>
          <p:cNvSpPr>
            <a:spLocks noGrp="1"/>
          </p:cNvSpPr>
          <p:nvPr>
            <p:ph type="sldNum" sz="quarter" idx="4294967295"/>
          </p:nvPr>
        </p:nvSpPr>
        <p:spPr>
          <a:xfrm>
            <a:off x="214187" y="6329363"/>
            <a:ext cx="515938" cy="365125"/>
          </a:xfrm>
          <a:prstGeom prst="rect">
            <a:avLst/>
          </a:prstGeom>
        </p:spPr>
        <p:txBody>
          <a:bodyPr/>
          <a:lstStyle/>
          <a:p>
            <a:fld id="{9F495958-F516-439A-814A-D2DC1CC7FCCF}" type="slidenum">
              <a:rPr lang="en-US" smtClean="0"/>
              <a:t>20</a:t>
            </a:fld>
            <a:endParaRPr lang="en-US" dirty="0"/>
          </a:p>
        </p:txBody>
      </p:sp>
      <p:sp>
        <p:nvSpPr>
          <p:cNvPr id="5" name="TextBox 4"/>
          <p:cNvSpPr txBox="1"/>
          <p:nvPr/>
        </p:nvSpPr>
        <p:spPr>
          <a:xfrm>
            <a:off x="252300" y="1470966"/>
            <a:ext cx="7205259" cy="5232202"/>
          </a:xfrm>
          <a:prstGeom prst="rect">
            <a:avLst/>
          </a:prstGeom>
          <a:noFill/>
        </p:spPr>
        <p:txBody>
          <a:bodyPr wrap="square" rtlCol="0">
            <a:spAutoFit/>
          </a:bodyPr>
          <a:lstStyle/>
          <a:p>
            <a:pPr marL="285750" indent="-285750">
              <a:spcBef>
                <a:spcPts val="1200"/>
              </a:spcBef>
              <a:buFont typeface="Arial" panose="020B0604020202020204" pitchFamily="34" charset="0"/>
              <a:buChar char="•"/>
            </a:pPr>
            <a:r>
              <a:rPr lang="en-US" sz="2400" dirty="0"/>
              <a:t>There is a variety of helpful tools and resources available to help you with field underwriting</a:t>
            </a:r>
          </a:p>
          <a:p>
            <a:pPr marL="285750" indent="-285750">
              <a:spcBef>
                <a:spcPts val="1200"/>
              </a:spcBef>
              <a:buFont typeface="Arial" panose="020B0604020202020204" pitchFamily="34" charset="0"/>
              <a:buChar char="•"/>
            </a:pPr>
            <a:r>
              <a:rPr lang="en-US" sz="2400" b="1" dirty="0">
                <a:solidFill>
                  <a:srgbClr val="3D9B35"/>
                </a:solidFill>
                <a:latin typeface="Segoe Print" panose="02000600000000000000" pitchFamily="2" charset="0"/>
              </a:rPr>
              <a:t>Pre-screen your clients before you take an app…be prepared before you sit down!</a:t>
            </a:r>
          </a:p>
          <a:p>
            <a:pPr marL="285750" indent="-285750">
              <a:spcBef>
                <a:spcPts val="1200"/>
              </a:spcBef>
              <a:buFont typeface="Arial" panose="020B0604020202020204" pitchFamily="34" charset="0"/>
              <a:buChar char="•"/>
            </a:pPr>
            <a:r>
              <a:rPr lang="en-US" sz="2400" b="1" dirty="0">
                <a:solidFill>
                  <a:srgbClr val="3D9B35"/>
                </a:solidFill>
                <a:latin typeface="Segoe Print" panose="02000600000000000000" pitchFamily="2" charset="0"/>
              </a:rPr>
              <a:t>Google medications and medical conditions</a:t>
            </a:r>
          </a:p>
          <a:p>
            <a:pPr marL="285750" indent="-285750">
              <a:spcBef>
                <a:spcPts val="1200"/>
              </a:spcBef>
              <a:buFont typeface="Arial" panose="020B0604020202020204" pitchFamily="34" charset="0"/>
              <a:buChar char="•"/>
            </a:pPr>
            <a:r>
              <a:rPr lang="en-US" sz="2400" b="1" dirty="0">
                <a:solidFill>
                  <a:srgbClr val="3D9B35"/>
                </a:solidFill>
                <a:latin typeface="Segoe Print" panose="02000600000000000000" pitchFamily="2" charset="0"/>
              </a:rPr>
              <a:t>MedicineNet.com, mayoclinic.org</a:t>
            </a:r>
          </a:p>
          <a:p>
            <a:pPr marL="285750" indent="-285750">
              <a:spcBef>
                <a:spcPts val="1200"/>
              </a:spcBef>
              <a:buFont typeface="Arial" panose="020B0604020202020204" pitchFamily="34" charset="0"/>
              <a:buChar char="•"/>
            </a:pPr>
            <a:r>
              <a:rPr lang="en-US" sz="2400" b="1" dirty="0">
                <a:solidFill>
                  <a:srgbClr val="3D9B35"/>
                </a:solidFill>
                <a:latin typeface="Segoe Print" panose="02000600000000000000" pitchFamily="2" charset="0"/>
              </a:rPr>
              <a:t>Submit a quick quote: </a:t>
            </a:r>
            <a:r>
              <a:rPr lang="en-US" sz="2400" b="1" dirty="0">
                <a:solidFill>
                  <a:srgbClr val="3D9B35"/>
                </a:solidFill>
                <a:latin typeface="Segoe Print" panose="02000600000000000000" pitchFamily="2" charset="0"/>
                <a:hlinkClick r:id="rId3"/>
              </a:rPr>
              <a:t>underwritingquotes@nationallife.com</a:t>
            </a:r>
            <a:endParaRPr lang="en-US" sz="2400" b="1" dirty="0">
              <a:solidFill>
                <a:srgbClr val="3D9B35"/>
              </a:solidFill>
              <a:latin typeface="Segoe Print" panose="02000600000000000000" pitchFamily="2" charset="0"/>
            </a:endParaRPr>
          </a:p>
          <a:p>
            <a:pPr marL="285750" indent="-285750">
              <a:spcBef>
                <a:spcPts val="1200"/>
              </a:spcBef>
              <a:buFont typeface="Arial" panose="020B0604020202020204" pitchFamily="34" charset="0"/>
              <a:buChar char="•"/>
            </a:pPr>
            <a:r>
              <a:rPr lang="en-US" sz="2400" b="1" dirty="0">
                <a:solidFill>
                  <a:srgbClr val="3D9B35"/>
                </a:solidFill>
                <a:latin typeface="Segoe Print" panose="02000600000000000000" pitchFamily="2" charset="0"/>
              </a:rPr>
              <a:t>Life Insurance Underwriting Guide</a:t>
            </a:r>
          </a:p>
          <a:p>
            <a:pPr marL="285750" indent="-285750">
              <a:spcBef>
                <a:spcPts val="1200"/>
              </a:spcBef>
              <a:buFont typeface="Arial" panose="020B0604020202020204" pitchFamily="34" charset="0"/>
              <a:buChar char="•"/>
            </a:pPr>
            <a:r>
              <a:rPr lang="en-US" sz="2400" b="1" dirty="0">
                <a:solidFill>
                  <a:srgbClr val="3D9B35"/>
                </a:solidFill>
                <a:latin typeface="Segoe Print" panose="02000600000000000000" pitchFamily="2" charset="0"/>
              </a:rPr>
              <a:t>Call an underwriter, we’re happy to help!</a:t>
            </a:r>
          </a:p>
          <a:p>
            <a:pPr marL="285750" indent="-285750">
              <a:spcBef>
                <a:spcPts val="1200"/>
              </a:spcBef>
              <a:buFont typeface="Arial" panose="020B0604020202020204" pitchFamily="34" charset="0"/>
              <a:buChar char="•"/>
            </a:pPr>
            <a:endParaRPr lang="en-US" sz="2400" b="1" dirty="0">
              <a:solidFill>
                <a:srgbClr val="3D9B35"/>
              </a:solidFill>
              <a:latin typeface="Segoe Print" panose="02000600000000000000" pitchFamily="2" charset="0"/>
            </a:endParaRPr>
          </a:p>
        </p:txBody>
      </p:sp>
      <p:sp>
        <p:nvSpPr>
          <p:cNvPr id="3" name="Rectangle 2"/>
          <p:cNvSpPr/>
          <p:nvPr/>
        </p:nvSpPr>
        <p:spPr>
          <a:xfrm>
            <a:off x="4894626" y="5596079"/>
            <a:ext cx="203797" cy="215444"/>
          </a:xfrm>
          <a:prstGeom prst="rect">
            <a:avLst/>
          </a:prstGeom>
        </p:spPr>
        <p:txBody>
          <a:bodyPr wrap="square">
            <a:spAutoFit/>
          </a:bodyPr>
          <a:lstStyle/>
          <a:p>
            <a:r>
              <a:rPr lang="en-US" sz="800" dirty="0">
                <a:solidFill>
                  <a:schemeClr val="bg1"/>
                </a:solidFill>
                <a:latin typeface="+mn-lt"/>
              </a:rPr>
              <a:t>1</a:t>
            </a:r>
          </a:p>
        </p:txBody>
      </p:sp>
      <p:sp>
        <p:nvSpPr>
          <p:cNvPr id="11" name="Rectangle 10"/>
          <p:cNvSpPr/>
          <p:nvPr/>
        </p:nvSpPr>
        <p:spPr>
          <a:xfrm>
            <a:off x="6699363" y="5523891"/>
            <a:ext cx="203797" cy="215444"/>
          </a:xfrm>
          <a:prstGeom prst="rect">
            <a:avLst/>
          </a:prstGeom>
        </p:spPr>
        <p:txBody>
          <a:bodyPr wrap="square">
            <a:spAutoFit/>
          </a:bodyPr>
          <a:lstStyle/>
          <a:p>
            <a:r>
              <a:rPr lang="en-US" sz="800" dirty="0">
                <a:solidFill>
                  <a:schemeClr val="bg1"/>
                </a:solidFill>
                <a:latin typeface="+mn-lt"/>
              </a:rPr>
              <a:t>2</a:t>
            </a:r>
          </a:p>
        </p:txBody>
      </p:sp>
      <p:sp>
        <p:nvSpPr>
          <p:cNvPr id="12" name="Rectangle 11"/>
          <p:cNvSpPr/>
          <p:nvPr/>
        </p:nvSpPr>
        <p:spPr>
          <a:xfrm>
            <a:off x="8437493" y="5375343"/>
            <a:ext cx="203797" cy="215444"/>
          </a:xfrm>
          <a:prstGeom prst="rect">
            <a:avLst/>
          </a:prstGeom>
        </p:spPr>
        <p:txBody>
          <a:bodyPr wrap="square">
            <a:spAutoFit/>
          </a:bodyPr>
          <a:lstStyle/>
          <a:p>
            <a:r>
              <a:rPr lang="en-US" sz="800" dirty="0">
                <a:solidFill>
                  <a:schemeClr val="bg1"/>
                </a:solidFill>
                <a:latin typeface="+mn-lt"/>
              </a:rPr>
              <a:t>3</a:t>
            </a: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66281" y="2821430"/>
            <a:ext cx="1737360" cy="16840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0258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Quick Quote Template</a:t>
            </a:r>
          </a:p>
        </p:txBody>
      </p:sp>
      <p:sp>
        <p:nvSpPr>
          <p:cNvPr id="4" name="Slide Number Placeholder 3"/>
          <p:cNvSpPr>
            <a:spLocks noGrp="1"/>
          </p:cNvSpPr>
          <p:nvPr>
            <p:ph type="sldNum" sz="quarter" idx="4294967295"/>
          </p:nvPr>
        </p:nvSpPr>
        <p:spPr>
          <a:xfrm>
            <a:off x="214187" y="6329363"/>
            <a:ext cx="515938" cy="365125"/>
          </a:xfrm>
          <a:prstGeom prst="rect">
            <a:avLst/>
          </a:prstGeom>
        </p:spPr>
        <p:txBody>
          <a:bodyPr/>
          <a:lstStyle/>
          <a:p>
            <a:fld id="{9F495958-F516-439A-814A-D2DC1CC7FCCF}" type="slidenum">
              <a:rPr lang="en-US" smtClean="0"/>
              <a:t>21</a:t>
            </a:fld>
            <a:endParaRPr lang="en-US" dirty="0"/>
          </a:p>
        </p:txBody>
      </p:sp>
      <p:sp>
        <p:nvSpPr>
          <p:cNvPr id="5" name="TextBox 4"/>
          <p:cNvSpPr txBox="1"/>
          <p:nvPr/>
        </p:nvSpPr>
        <p:spPr>
          <a:xfrm>
            <a:off x="252300" y="1470966"/>
            <a:ext cx="8287091" cy="6740307"/>
          </a:xfrm>
          <a:prstGeom prst="rect">
            <a:avLst/>
          </a:prstGeom>
          <a:noFill/>
        </p:spPr>
        <p:txBody>
          <a:bodyPr wrap="square" rtlCol="0">
            <a:spAutoFit/>
          </a:bodyPr>
          <a:lstStyle/>
          <a:p>
            <a:pPr algn="ctr">
              <a:spcBef>
                <a:spcPts val="1200"/>
              </a:spcBef>
            </a:pPr>
            <a:r>
              <a:rPr lang="en-US" sz="2400" b="1" dirty="0">
                <a:solidFill>
                  <a:srgbClr val="3D9B35"/>
                </a:solidFill>
                <a:latin typeface="Segoe Print" panose="02000600000000000000" pitchFamily="2" charset="0"/>
                <a:hlinkClick r:id="rId3"/>
              </a:rPr>
              <a:t>underwritingquotes@nationallife.com</a:t>
            </a:r>
            <a:endParaRPr lang="en-US" sz="2400" b="1" dirty="0">
              <a:solidFill>
                <a:srgbClr val="3D9B35"/>
              </a:solidFill>
              <a:latin typeface="Segoe Print" panose="02000600000000000000" pitchFamily="2" charset="0"/>
            </a:endParaRPr>
          </a:p>
          <a:p>
            <a:pPr marL="285750" indent="-285750">
              <a:spcBef>
                <a:spcPts val="1200"/>
              </a:spcBef>
              <a:buFont typeface="Arial" panose="020B0604020202020204" pitchFamily="34" charset="0"/>
              <a:buChar char="•"/>
            </a:pPr>
            <a:r>
              <a:rPr lang="en-US" sz="2400" b="1" dirty="0">
                <a:solidFill>
                  <a:srgbClr val="3D9B35"/>
                </a:solidFill>
                <a:latin typeface="Segoe Print" panose="02000600000000000000" pitchFamily="2" charset="0"/>
              </a:rPr>
              <a:t>Age/DOB, gender</a:t>
            </a:r>
          </a:p>
          <a:p>
            <a:pPr marL="285750" indent="-285750">
              <a:spcBef>
                <a:spcPts val="1200"/>
              </a:spcBef>
              <a:buFont typeface="Arial" panose="020B0604020202020204" pitchFamily="34" charset="0"/>
              <a:buChar char="•"/>
            </a:pPr>
            <a:r>
              <a:rPr lang="en-US" sz="2400" b="1" dirty="0">
                <a:solidFill>
                  <a:srgbClr val="3D9B35"/>
                </a:solidFill>
                <a:latin typeface="Segoe Print" panose="02000600000000000000" pitchFamily="2" charset="0"/>
              </a:rPr>
              <a:t>Height &amp; weight</a:t>
            </a:r>
          </a:p>
          <a:p>
            <a:pPr marL="285750" indent="-285750">
              <a:spcBef>
                <a:spcPts val="1200"/>
              </a:spcBef>
              <a:buFont typeface="Arial" panose="020B0604020202020204" pitchFamily="34" charset="0"/>
              <a:buChar char="•"/>
            </a:pPr>
            <a:r>
              <a:rPr lang="en-US" sz="2400" b="1" dirty="0">
                <a:solidFill>
                  <a:srgbClr val="3D9B35"/>
                </a:solidFill>
                <a:latin typeface="Segoe Print" panose="02000600000000000000" pitchFamily="2" charset="0"/>
              </a:rPr>
              <a:t>Tobacco use status (past &amp; present)</a:t>
            </a:r>
          </a:p>
          <a:p>
            <a:pPr marL="285750" indent="-285750">
              <a:spcBef>
                <a:spcPts val="1200"/>
              </a:spcBef>
              <a:buFont typeface="Arial" panose="020B0604020202020204" pitchFamily="34" charset="0"/>
              <a:buChar char="•"/>
            </a:pPr>
            <a:r>
              <a:rPr lang="en-US" sz="2400" b="1" dirty="0">
                <a:solidFill>
                  <a:srgbClr val="3D9B35"/>
                </a:solidFill>
                <a:latin typeface="Segoe Print" panose="02000600000000000000" pitchFamily="2" charset="0"/>
              </a:rPr>
              <a:t>Plan/amount/riders to be considered</a:t>
            </a:r>
          </a:p>
          <a:p>
            <a:pPr marL="285750" indent="-285750">
              <a:spcBef>
                <a:spcPts val="1200"/>
              </a:spcBef>
              <a:buFont typeface="Arial" panose="020B0604020202020204" pitchFamily="34" charset="0"/>
              <a:buChar char="•"/>
            </a:pPr>
            <a:r>
              <a:rPr lang="en-US" sz="2400" b="1" dirty="0">
                <a:solidFill>
                  <a:srgbClr val="3D9B35"/>
                </a:solidFill>
                <a:latin typeface="Segoe Print" panose="02000600000000000000" pitchFamily="2" charset="0"/>
              </a:rPr>
              <a:t>Medical diagnosis</a:t>
            </a:r>
          </a:p>
          <a:p>
            <a:pPr marL="285750" indent="-285750">
              <a:spcBef>
                <a:spcPts val="1200"/>
              </a:spcBef>
              <a:buFont typeface="Arial" panose="020B0604020202020204" pitchFamily="34" charset="0"/>
              <a:buChar char="•"/>
            </a:pPr>
            <a:r>
              <a:rPr lang="en-US" sz="2400" b="1" dirty="0">
                <a:solidFill>
                  <a:srgbClr val="3D9B35"/>
                </a:solidFill>
                <a:latin typeface="Segoe Print" panose="02000600000000000000" pitchFamily="2" charset="0"/>
              </a:rPr>
              <a:t>Date of diagnosis</a:t>
            </a:r>
          </a:p>
          <a:p>
            <a:pPr marL="285750" indent="-285750">
              <a:spcBef>
                <a:spcPts val="1200"/>
              </a:spcBef>
              <a:buFont typeface="Arial" panose="020B0604020202020204" pitchFamily="34" charset="0"/>
              <a:buChar char="•"/>
            </a:pPr>
            <a:r>
              <a:rPr lang="en-US" sz="2400" b="1" dirty="0">
                <a:solidFill>
                  <a:srgbClr val="3D9B35"/>
                </a:solidFill>
                <a:latin typeface="Segoe Print" panose="02000600000000000000" pitchFamily="2" charset="0"/>
              </a:rPr>
              <a:t>Treatment and medications</a:t>
            </a:r>
          </a:p>
          <a:p>
            <a:pPr marL="285750" indent="-285750">
              <a:spcBef>
                <a:spcPts val="1200"/>
              </a:spcBef>
              <a:buFont typeface="Arial" panose="020B0604020202020204" pitchFamily="34" charset="0"/>
              <a:buChar char="•"/>
            </a:pPr>
            <a:r>
              <a:rPr lang="en-US" sz="2400" b="1" dirty="0">
                <a:solidFill>
                  <a:srgbClr val="3D9B35"/>
                </a:solidFill>
                <a:latin typeface="Segoe Print" panose="02000600000000000000" pitchFamily="2" charset="0"/>
              </a:rPr>
              <a:t>Severity of condition, prognosis, any restrictions</a:t>
            </a:r>
          </a:p>
          <a:p>
            <a:pPr marL="285750" indent="-285750">
              <a:spcBef>
                <a:spcPts val="1200"/>
              </a:spcBef>
              <a:buFont typeface="Arial" panose="020B0604020202020204" pitchFamily="34" charset="0"/>
              <a:buChar char="•"/>
            </a:pPr>
            <a:r>
              <a:rPr lang="en-US" sz="2400" b="1" dirty="0">
                <a:solidFill>
                  <a:srgbClr val="3D9B35"/>
                </a:solidFill>
                <a:latin typeface="Segoe Print" panose="02000600000000000000" pitchFamily="2" charset="0"/>
              </a:rPr>
              <a:t>Any other pertinent details for each condition</a:t>
            </a:r>
          </a:p>
          <a:p>
            <a:pPr marL="285750" indent="-285750">
              <a:spcBef>
                <a:spcPts val="1200"/>
              </a:spcBef>
              <a:buFont typeface="Arial" panose="020B0604020202020204" pitchFamily="34" charset="0"/>
              <a:buChar char="•"/>
            </a:pPr>
            <a:endParaRPr lang="en-US" sz="2400" b="1" dirty="0">
              <a:solidFill>
                <a:srgbClr val="3D9B35"/>
              </a:solidFill>
              <a:latin typeface="Segoe Print" panose="02000600000000000000" pitchFamily="2" charset="0"/>
            </a:endParaRPr>
          </a:p>
          <a:p>
            <a:pPr marL="285750" indent="-285750">
              <a:spcBef>
                <a:spcPts val="1200"/>
              </a:spcBef>
              <a:buFont typeface="Arial" panose="020B0604020202020204" pitchFamily="34" charset="0"/>
              <a:buChar char="•"/>
            </a:pPr>
            <a:endParaRPr lang="en-US" sz="2400" b="1" dirty="0">
              <a:solidFill>
                <a:srgbClr val="3D9B35"/>
              </a:solidFill>
              <a:latin typeface="Segoe Print" panose="02000600000000000000" pitchFamily="2" charset="0"/>
            </a:endParaRPr>
          </a:p>
          <a:p>
            <a:pPr marL="285750" indent="-285750">
              <a:spcBef>
                <a:spcPts val="1200"/>
              </a:spcBef>
              <a:buFont typeface="Arial" panose="020B0604020202020204" pitchFamily="34" charset="0"/>
              <a:buChar char="•"/>
            </a:pPr>
            <a:endParaRPr lang="en-US" sz="2400" b="1" dirty="0">
              <a:solidFill>
                <a:srgbClr val="3D9B35"/>
              </a:solidFill>
              <a:latin typeface="Segoe Print" panose="02000600000000000000" pitchFamily="2" charset="0"/>
            </a:endParaRPr>
          </a:p>
        </p:txBody>
      </p:sp>
      <p:sp>
        <p:nvSpPr>
          <p:cNvPr id="3" name="Rectangle 2"/>
          <p:cNvSpPr/>
          <p:nvPr/>
        </p:nvSpPr>
        <p:spPr>
          <a:xfrm>
            <a:off x="4894626" y="5596079"/>
            <a:ext cx="203797" cy="215444"/>
          </a:xfrm>
          <a:prstGeom prst="rect">
            <a:avLst/>
          </a:prstGeom>
        </p:spPr>
        <p:txBody>
          <a:bodyPr wrap="square">
            <a:spAutoFit/>
          </a:bodyPr>
          <a:lstStyle/>
          <a:p>
            <a:r>
              <a:rPr lang="en-US" sz="800" dirty="0">
                <a:solidFill>
                  <a:schemeClr val="bg1"/>
                </a:solidFill>
                <a:latin typeface="+mn-lt"/>
              </a:rPr>
              <a:t>1</a:t>
            </a:r>
          </a:p>
        </p:txBody>
      </p:sp>
      <p:sp>
        <p:nvSpPr>
          <p:cNvPr id="11" name="Rectangle 10"/>
          <p:cNvSpPr/>
          <p:nvPr/>
        </p:nvSpPr>
        <p:spPr>
          <a:xfrm>
            <a:off x="6699363" y="5523891"/>
            <a:ext cx="203797" cy="215444"/>
          </a:xfrm>
          <a:prstGeom prst="rect">
            <a:avLst/>
          </a:prstGeom>
        </p:spPr>
        <p:txBody>
          <a:bodyPr wrap="square">
            <a:spAutoFit/>
          </a:bodyPr>
          <a:lstStyle/>
          <a:p>
            <a:r>
              <a:rPr lang="en-US" sz="800" dirty="0">
                <a:solidFill>
                  <a:schemeClr val="bg1"/>
                </a:solidFill>
                <a:latin typeface="+mn-lt"/>
              </a:rPr>
              <a:t>2</a:t>
            </a:r>
          </a:p>
        </p:txBody>
      </p:sp>
      <p:sp>
        <p:nvSpPr>
          <p:cNvPr id="12" name="Rectangle 11"/>
          <p:cNvSpPr/>
          <p:nvPr/>
        </p:nvSpPr>
        <p:spPr>
          <a:xfrm>
            <a:off x="8437493" y="5375343"/>
            <a:ext cx="203797" cy="215444"/>
          </a:xfrm>
          <a:prstGeom prst="rect">
            <a:avLst/>
          </a:prstGeom>
        </p:spPr>
        <p:txBody>
          <a:bodyPr wrap="square">
            <a:spAutoFit/>
          </a:bodyPr>
          <a:lstStyle/>
          <a:p>
            <a:r>
              <a:rPr lang="en-US" sz="800" dirty="0">
                <a:solidFill>
                  <a:schemeClr val="bg1"/>
                </a:solidFill>
                <a:latin typeface="+mn-lt"/>
              </a:rPr>
              <a:t>3</a:t>
            </a:r>
          </a:p>
        </p:txBody>
      </p:sp>
    </p:spTree>
    <p:extLst>
      <p:ext uri="{BB962C8B-B14F-4D97-AF65-F5344CB8AC3E}">
        <p14:creationId xmlns:p14="http://schemas.microsoft.com/office/powerpoint/2010/main" val="32182266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Hints and Tips - Recap</a:t>
            </a:r>
          </a:p>
        </p:txBody>
      </p:sp>
      <p:sp>
        <p:nvSpPr>
          <p:cNvPr id="4" name="Slide Number Placeholder 3"/>
          <p:cNvSpPr>
            <a:spLocks noGrp="1"/>
          </p:cNvSpPr>
          <p:nvPr>
            <p:ph type="sldNum" sz="quarter" idx="4294967295"/>
          </p:nvPr>
        </p:nvSpPr>
        <p:spPr>
          <a:xfrm>
            <a:off x="214187" y="6329363"/>
            <a:ext cx="515938" cy="365125"/>
          </a:xfrm>
          <a:prstGeom prst="rect">
            <a:avLst/>
          </a:prstGeom>
        </p:spPr>
        <p:txBody>
          <a:bodyPr/>
          <a:lstStyle/>
          <a:p>
            <a:fld id="{9F495958-F516-439A-814A-D2DC1CC7FCCF}" type="slidenum">
              <a:rPr lang="en-US" smtClean="0"/>
              <a:t>22</a:t>
            </a:fld>
            <a:endParaRPr lang="en-US" dirty="0"/>
          </a:p>
        </p:txBody>
      </p:sp>
      <p:sp>
        <p:nvSpPr>
          <p:cNvPr id="5" name="TextBox 4"/>
          <p:cNvSpPr txBox="1"/>
          <p:nvPr/>
        </p:nvSpPr>
        <p:spPr>
          <a:xfrm>
            <a:off x="252299" y="1470966"/>
            <a:ext cx="8185193" cy="4524315"/>
          </a:xfrm>
          <a:prstGeom prst="rect">
            <a:avLst/>
          </a:prstGeom>
          <a:noFill/>
        </p:spPr>
        <p:txBody>
          <a:bodyPr wrap="square" rtlCol="0">
            <a:spAutoFit/>
          </a:bodyPr>
          <a:lstStyle/>
          <a:p>
            <a:pPr>
              <a:spcBef>
                <a:spcPts val="1200"/>
              </a:spcBef>
            </a:pPr>
            <a:r>
              <a:rPr lang="en-US" sz="2400" b="1" dirty="0">
                <a:solidFill>
                  <a:schemeClr val="tx2"/>
                </a:solidFill>
                <a:latin typeface="Segoe Print" panose="02000600000000000000" pitchFamily="2" charset="0"/>
              </a:rPr>
              <a:t>You’ve done so much work already to get the customer, make sure you work just as hard at the field underwriting so you have the best chance of turning your customer into a policyholder!</a:t>
            </a:r>
          </a:p>
          <a:p>
            <a:pPr>
              <a:spcBef>
                <a:spcPts val="1200"/>
              </a:spcBef>
            </a:pPr>
            <a:endParaRPr lang="en-US" sz="2400" b="1" dirty="0">
              <a:solidFill>
                <a:schemeClr val="tx2"/>
              </a:solidFill>
              <a:latin typeface="Segoe Print" panose="02000600000000000000" pitchFamily="2" charset="0"/>
            </a:endParaRPr>
          </a:p>
          <a:p>
            <a:pPr>
              <a:spcBef>
                <a:spcPts val="1200"/>
              </a:spcBef>
            </a:pPr>
            <a:r>
              <a:rPr lang="en-US" sz="2400" b="1" dirty="0">
                <a:solidFill>
                  <a:schemeClr val="tx2"/>
                </a:solidFill>
                <a:latin typeface="Segoe Print" panose="02000600000000000000" pitchFamily="2" charset="0"/>
              </a:rPr>
              <a:t>Prescreen and quote your client appropriately based on the information presented. We don’t want you to have to sell the case twice!</a:t>
            </a:r>
          </a:p>
          <a:p>
            <a:pPr>
              <a:spcBef>
                <a:spcPts val="1200"/>
              </a:spcBef>
            </a:pPr>
            <a:endParaRPr lang="en-US" sz="2400" b="1" dirty="0">
              <a:solidFill>
                <a:schemeClr val="tx2"/>
              </a:solidFill>
              <a:latin typeface="Segoe Print" panose="02000600000000000000" pitchFamily="2" charset="0"/>
            </a:endParaRPr>
          </a:p>
          <a:p>
            <a:pPr algn="ctr">
              <a:spcBef>
                <a:spcPts val="1200"/>
              </a:spcBef>
            </a:pPr>
            <a:r>
              <a:rPr lang="en-US" sz="3200" b="1" dirty="0">
                <a:solidFill>
                  <a:schemeClr val="tx2"/>
                </a:solidFill>
                <a:latin typeface="Segoe Print" panose="02000600000000000000" pitchFamily="2" charset="0"/>
              </a:rPr>
              <a:t>Keep up the good work!</a:t>
            </a:r>
          </a:p>
        </p:txBody>
      </p:sp>
      <p:sp>
        <p:nvSpPr>
          <p:cNvPr id="3" name="Rectangle 2"/>
          <p:cNvSpPr/>
          <p:nvPr/>
        </p:nvSpPr>
        <p:spPr>
          <a:xfrm>
            <a:off x="4894626" y="5596079"/>
            <a:ext cx="203797" cy="215444"/>
          </a:xfrm>
          <a:prstGeom prst="rect">
            <a:avLst/>
          </a:prstGeom>
        </p:spPr>
        <p:txBody>
          <a:bodyPr wrap="square">
            <a:spAutoFit/>
          </a:bodyPr>
          <a:lstStyle/>
          <a:p>
            <a:r>
              <a:rPr lang="en-US" sz="800" dirty="0">
                <a:solidFill>
                  <a:schemeClr val="bg1"/>
                </a:solidFill>
                <a:latin typeface="+mn-lt"/>
              </a:rPr>
              <a:t>1</a:t>
            </a:r>
          </a:p>
        </p:txBody>
      </p:sp>
      <p:sp>
        <p:nvSpPr>
          <p:cNvPr id="11" name="Rectangle 10"/>
          <p:cNvSpPr/>
          <p:nvPr/>
        </p:nvSpPr>
        <p:spPr>
          <a:xfrm>
            <a:off x="6699363" y="5523891"/>
            <a:ext cx="203797" cy="215444"/>
          </a:xfrm>
          <a:prstGeom prst="rect">
            <a:avLst/>
          </a:prstGeom>
        </p:spPr>
        <p:txBody>
          <a:bodyPr wrap="square">
            <a:spAutoFit/>
          </a:bodyPr>
          <a:lstStyle/>
          <a:p>
            <a:r>
              <a:rPr lang="en-US" sz="800" dirty="0">
                <a:solidFill>
                  <a:schemeClr val="bg1"/>
                </a:solidFill>
                <a:latin typeface="+mn-lt"/>
              </a:rPr>
              <a:t>2</a:t>
            </a:r>
          </a:p>
        </p:txBody>
      </p:sp>
      <p:sp>
        <p:nvSpPr>
          <p:cNvPr id="12" name="Rectangle 11"/>
          <p:cNvSpPr/>
          <p:nvPr/>
        </p:nvSpPr>
        <p:spPr>
          <a:xfrm>
            <a:off x="8437493" y="5375343"/>
            <a:ext cx="203797" cy="215444"/>
          </a:xfrm>
          <a:prstGeom prst="rect">
            <a:avLst/>
          </a:prstGeom>
        </p:spPr>
        <p:txBody>
          <a:bodyPr wrap="square">
            <a:spAutoFit/>
          </a:bodyPr>
          <a:lstStyle/>
          <a:p>
            <a:r>
              <a:rPr lang="en-US" sz="800" dirty="0">
                <a:solidFill>
                  <a:schemeClr val="bg1"/>
                </a:solidFill>
                <a:latin typeface="+mn-lt"/>
              </a:rPr>
              <a:t>3</a:t>
            </a:r>
          </a:p>
        </p:txBody>
      </p:sp>
    </p:spTree>
    <p:extLst>
      <p:ext uri="{BB962C8B-B14F-4D97-AF65-F5344CB8AC3E}">
        <p14:creationId xmlns:p14="http://schemas.microsoft.com/office/powerpoint/2010/main" val="15689950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FlexLife</a:t>
            </a:r>
            <a:r>
              <a:rPr lang="en-US" dirty="0"/>
              <a:t> II Highlights	</a:t>
            </a:r>
          </a:p>
        </p:txBody>
      </p:sp>
      <p:sp>
        <p:nvSpPr>
          <p:cNvPr id="4" name="Rectangle 3"/>
          <p:cNvSpPr/>
          <p:nvPr/>
        </p:nvSpPr>
        <p:spPr>
          <a:xfrm>
            <a:off x="216569" y="1839090"/>
            <a:ext cx="8554453" cy="3970318"/>
          </a:xfrm>
          <a:prstGeom prst="rect">
            <a:avLst/>
          </a:prstGeom>
        </p:spPr>
        <p:txBody>
          <a:bodyPr wrap="square">
            <a:spAutoFit/>
          </a:bodyPr>
          <a:lstStyle/>
          <a:p>
            <a:pPr marL="257175" indent="-257175">
              <a:buFont typeface="Arial" panose="020B0604020202020204" pitchFamily="34" charset="0"/>
              <a:buChar char="•"/>
            </a:pPr>
            <a:r>
              <a:rPr lang="en-US" sz="2100" b="1" dirty="0">
                <a:solidFill>
                  <a:srgbClr val="000000"/>
                </a:solidFill>
                <a:latin typeface="Calibri"/>
              </a:rPr>
              <a:t>4 Living Benefit Riders </a:t>
            </a:r>
            <a:r>
              <a:rPr lang="en-US" sz="2100" dirty="0">
                <a:solidFill>
                  <a:srgbClr val="000000"/>
                </a:solidFill>
                <a:latin typeface="Calibri"/>
              </a:rPr>
              <a:t>– Terminal, Chronic, Critical Illness, Critical Injury – 20 triggers</a:t>
            </a:r>
          </a:p>
          <a:p>
            <a:pPr marL="257175" indent="-257175">
              <a:buFont typeface="Arial" panose="020B0604020202020204" pitchFamily="34" charset="0"/>
              <a:buChar char="•"/>
            </a:pPr>
            <a:r>
              <a:rPr lang="en-US" sz="2100" b="1" dirty="0">
                <a:solidFill>
                  <a:srgbClr val="000000"/>
                </a:solidFill>
                <a:latin typeface="Calibri"/>
              </a:rPr>
              <a:t>Guaranteed Income Rider – LIBR </a:t>
            </a:r>
            <a:r>
              <a:rPr lang="en-US" sz="2100" dirty="0">
                <a:solidFill>
                  <a:srgbClr val="000000"/>
                </a:solidFill>
                <a:latin typeface="Calibri"/>
              </a:rPr>
              <a:t>(Plus fixed loans, participating variable and participating fixed with a cap of 5%)</a:t>
            </a:r>
          </a:p>
          <a:p>
            <a:pPr marL="257175" indent="-257175">
              <a:buFont typeface="Arial" panose="020B0604020202020204" pitchFamily="34" charset="0"/>
              <a:buChar char="•"/>
            </a:pPr>
            <a:r>
              <a:rPr lang="en-US" sz="2100" b="1" dirty="0">
                <a:solidFill>
                  <a:srgbClr val="000000"/>
                </a:solidFill>
                <a:latin typeface="Calibri"/>
              </a:rPr>
              <a:t>EZ Underwriting up to $1M </a:t>
            </a:r>
          </a:p>
          <a:p>
            <a:pPr marL="257175" indent="-257175">
              <a:buFont typeface="Arial" panose="020B0604020202020204" pitchFamily="34" charset="0"/>
              <a:buChar char="•"/>
            </a:pPr>
            <a:r>
              <a:rPr lang="en-US" sz="2100" b="1" dirty="0">
                <a:solidFill>
                  <a:srgbClr val="000000"/>
                </a:solidFill>
                <a:latin typeface="Calibri"/>
              </a:rPr>
              <a:t>Charitable Matching Death Benefit Rider </a:t>
            </a:r>
            <a:r>
              <a:rPr lang="en-US" sz="2100" dirty="0">
                <a:solidFill>
                  <a:srgbClr val="000000"/>
                </a:solidFill>
                <a:latin typeface="Calibri"/>
              </a:rPr>
              <a:t>– 2% of death benefit up to $30,000</a:t>
            </a:r>
          </a:p>
          <a:p>
            <a:pPr marL="257175" indent="-257175">
              <a:buFont typeface="Arial" panose="020B0604020202020204" pitchFamily="34" charset="0"/>
              <a:buChar char="•"/>
            </a:pPr>
            <a:r>
              <a:rPr lang="en-US" sz="2100" b="1" dirty="0">
                <a:solidFill>
                  <a:srgbClr val="000000"/>
                </a:solidFill>
                <a:latin typeface="Calibri"/>
              </a:rPr>
              <a:t>Benefit Distribution Option </a:t>
            </a:r>
            <a:r>
              <a:rPr lang="en-US" sz="2100" dirty="0">
                <a:solidFill>
                  <a:srgbClr val="000000"/>
                </a:solidFill>
                <a:latin typeface="Calibri"/>
              </a:rPr>
              <a:t>– elect death benefit as income stream</a:t>
            </a:r>
          </a:p>
          <a:p>
            <a:pPr marL="257175" indent="-257175">
              <a:buFont typeface="Arial" panose="020B0604020202020204" pitchFamily="34" charset="0"/>
              <a:buChar char="•"/>
            </a:pPr>
            <a:r>
              <a:rPr lang="en-US" sz="2100" b="1" dirty="0">
                <a:solidFill>
                  <a:srgbClr val="000000"/>
                </a:solidFill>
                <a:latin typeface="Calibri"/>
              </a:rPr>
              <a:t>Balance Sheet Benefit Rider </a:t>
            </a:r>
            <a:r>
              <a:rPr lang="en-US" sz="2100" dirty="0">
                <a:solidFill>
                  <a:srgbClr val="000000"/>
                </a:solidFill>
                <a:latin typeface="Calibri"/>
              </a:rPr>
              <a:t>– early cash value rider, can waive up to 100% of surrender charges</a:t>
            </a:r>
          </a:p>
          <a:p>
            <a:pPr marL="257175" indent="-257175">
              <a:buFont typeface="Arial" panose="020B0604020202020204" pitchFamily="34" charset="0"/>
              <a:buChar char="•"/>
            </a:pPr>
            <a:r>
              <a:rPr lang="en-US" sz="2100" b="1" dirty="0">
                <a:solidFill>
                  <a:srgbClr val="000000"/>
                </a:solidFill>
                <a:latin typeface="Calibri"/>
              </a:rPr>
              <a:t>Persistency bonus beginning in year 11 </a:t>
            </a:r>
            <a:r>
              <a:rPr lang="en-US" sz="2100" dirty="0">
                <a:solidFill>
                  <a:srgbClr val="000000"/>
                </a:solidFill>
                <a:latin typeface="Calibri"/>
              </a:rPr>
              <a:t>– can earn up to 10% on interest credited up to .60% of accumulated value. Formula is guaranteed</a:t>
            </a:r>
          </a:p>
        </p:txBody>
      </p:sp>
    </p:spTree>
    <p:extLst>
      <p:ext uri="{BB962C8B-B14F-4D97-AF65-F5344CB8AC3E}">
        <p14:creationId xmlns:p14="http://schemas.microsoft.com/office/powerpoint/2010/main" val="4266982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Tax-Free Retirement Strategy</a:t>
            </a:r>
          </a:p>
        </p:txBody>
      </p:sp>
      <p:sp>
        <p:nvSpPr>
          <p:cNvPr id="3" name="Slide Number Placeholder 2"/>
          <p:cNvSpPr>
            <a:spLocks noGrp="1"/>
          </p:cNvSpPr>
          <p:nvPr>
            <p:ph type="sldNum" sz="quarter" idx="12"/>
          </p:nvPr>
        </p:nvSpPr>
        <p:spPr/>
        <p:txBody>
          <a:bodyPr/>
          <a:lstStyle/>
          <a:p>
            <a:fld id="{9F495958-F516-439A-814A-D2DC1CC7FCCF}" type="slidenum">
              <a:rPr lang="en-US" smtClean="0">
                <a:solidFill>
                  <a:srgbClr val="69B800"/>
                </a:solidFill>
              </a:rPr>
              <a:pPr/>
              <a:t>24</a:t>
            </a:fld>
            <a:endParaRPr lang="en-US" dirty="0">
              <a:solidFill>
                <a:srgbClr val="69B800"/>
              </a:solidFill>
            </a:endParaRPr>
          </a:p>
        </p:txBody>
      </p:sp>
      <p:pic>
        <p:nvPicPr>
          <p:cNvPr id="5" name="Picture 4"/>
          <p:cNvPicPr>
            <a:picLocks noChangeAspect="1"/>
          </p:cNvPicPr>
          <p:nvPr/>
        </p:nvPicPr>
        <p:blipFill>
          <a:blip r:embed="rId2"/>
          <a:stretch>
            <a:fillRect/>
          </a:stretch>
        </p:blipFill>
        <p:spPr>
          <a:xfrm>
            <a:off x="723760" y="1474924"/>
            <a:ext cx="7755527" cy="4873249"/>
          </a:xfrm>
          <a:prstGeom prst="rect">
            <a:avLst/>
          </a:prstGeom>
        </p:spPr>
      </p:pic>
    </p:spTree>
    <p:extLst>
      <p:ext uri="{BB962C8B-B14F-4D97-AF65-F5344CB8AC3E}">
        <p14:creationId xmlns:p14="http://schemas.microsoft.com/office/powerpoint/2010/main" val="15644889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Select="1" noMove="1" noResize="1"/>
          </p:cNvSpPr>
          <p:nvPr>
            <p:ph type="title"/>
            <p:custDataLst>
              <p:tags r:id="rId2"/>
            </p:custDataLst>
          </p:nvPr>
        </p:nvSpPr>
        <p:spPr>
          <a:xfrm>
            <a:off x="146579" y="169863"/>
            <a:ext cx="8997421" cy="1143000"/>
          </a:xfrm>
        </p:spPr>
        <p:txBody>
          <a:bodyPr>
            <a:noAutofit/>
          </a:bodyPr>
          <a:lstStyle/>
          <a:p>
            <a:r>
              <a:rPr lang="en-US" altLang="en-US" sz="3200">
                <a:ea typeface="ＭＳ Ｐゴシック" pitchFamily="34" charset="-128"/>
              </a:rPr>
              <a:t>WHAT DIRECTION DO YOU THINK FUTURE TAX RATES ARE GOING TO GO?</a:t>
            </a:r>
          </a:p>
        </p:txBody>
      </p:sp>
      <p:pic>
        <p:nvPicPr>
          <p:cNvPr id="2" name="Picture 1"/>
          <p:cNvPicPr>
            <a:picLocks noSelect="1" noChangeAspect="1" noMove="1" noResize="1"/>
          </p:cNvPicPr>
          <p:nvPr>
            <p:custDataLst>
              <p:tags r:id="rId3"/>
            </p:custDataLst>
          </p:nvPr>
        </p:nvPicPr>
        <p:blipFill>
          <a:blip r:embed="rId6">
            <a:extLst>
              <a:ext uri="{28A0092B-C50C-407E-A947-70E740481C1C}">
                <a14:useLocalDpi xmlns:a14="http://schemas.microsoft.com/office/drawing/2010/main" val="0"/>
              </a:ext>
            </a:extLst>
          </a:blip>
          <a:srcRect b="6272"/>
          <a:stretch>
            <a:fillRect/>
          </a:stretch>
        </p:blipFill>
        <p:spPr>
          <a:xfrm>
            <a:off x="972079" y="1620158"/>
            <a:ext cx="7376470" cy="4803220"/>
          </a:xfrm>
          <a:prstGeom prst="rect">
            <a:avLst/>
          </a:prstGeom>
          <a:ln>
            <a:solidFill>
              <a:schemeClr val="accent1"/>
            </a:solidFill>
          </a:ln>
          <a:effectLst>
            <a:glow rad="127000">
              <a:srgbClr val="3D9B35"/>
            </a:glow>
          </a:effectLst>
        </p:spPr>
      </p:pic>
    </p:spTree>
    <p:custDataLst>
      <p:tags r:id="rId1"/>
    </p:custDataLst>
    <p:extLst>
      <p:ext uri="{BB962C8B-B14F-4D97-AF65-F5344CB8AC3E}">
        <p14:creationId xmlns:p14="http://schemas.microsoft.com/office/powerpoint/2010/main" val="393206128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STRONG HISTORY </a:t>
            </a:r>
          </a:p>
        </p:txBody>
      </p:sp>
      <p:sp>
        <p:nvSpPr>
          <p:cNvPr id="4" name="Slide Number Placeholder 3"/>
          <p:cNvSpPr>
            <a:spLocks noGrp="1"/>
          </p:cNvSpPr>
          <p:nvPr>
            <p:ph type="sldNum" sz="quarter" idx="12"/>
          </p:nvPr>
        </p:nvSpPr>
        <p:spPr/>
        <p:txBody>
          <a:bodyPr/>
          <a:lstStyle/>
          <a:p>
            <a:pPr marL="0" marR="0" lvl="0" indent="0" algn="l" defTabSz="914400" rtl="0" eaLnBrk="1" fontAlgn="base" latinLnBrk="0" hangingPunct="0">
              <a:lnSpc>
                <a:spcPct val="100000"/>
              </a:lnSpc>
              <a:spcBef>
                <a:spcPct val="0"/>
              </a:spcBef>
              <a:spcAft>
                <a:spcPct val="0"/>
              </a:spcAft>
              <a:buClrTx/>
              <a:buSzTx/>
              <a:buFontTx/>
              <a:buNone/>
              <a:tabLst/>
              <a:defRPr/>
            </a:pPr>
            <a:fld id="{9F495958-F516-439A-814A-D2DC1CC7FCCF}" type="slidenum">
              <a:rPr kumimoji="0" lang="en-US" sz="1200" b="0" i="0" u="none" strike="noStrike" kern="1200" cap="none" spc="0" normalizeH="0" baseline="0" noProof="0" smtClean="0">
                <a:ln>
                  <a:noFill/>
                </a:ln>
                <a:solidFill>
                  <a:srgbClr val="3D9B35"/>
                </a:solidFill>
                <a:effectLst/>
                <a:uLnTx/>
                <a:uFillTx/>
                <a:latin typeface="Arial" panose="020B0604020202020204" pitchFamily="34" charset="0"/>
                <a:cs typeface="Arial" panose="020B0604020202020204" pitchFamily="34" charset="0"/>
              </a:rPr>
              <a:pPr marL="0" marR="0" lvl="0" indent="0" algn="l" defTabSz="914400" rtl="0" eaLnBrk="1" fontAlgn="base" latinLnBrk="0" hangingPunct="0">
                <a:lnSpc>
                  <a:spcPct val="100000"/>
                </a:lnSpc>
                <a:spcBef>
                  <a:spcPct val="0"/>
                </a:spcBef>
                <a:spcAft>
                  <a:spcPct val="0"/>
                </a:spcAft>
                <a:buClrTx/>
                <a:buSzTx/>
                <a:buFontTx/>
                <a:buNone/>
                <a:tabLst/>
                <a:defRPr/>
              </a:pPr>
              <a:t>26</a:t>
            </a:fld>
            <a:endParaRPr kumimoji="0" lang="en-US" sz="1200" b="0" i="0" u="none" strike="noStrike" kern="1200" cap="none" spc="0" normalizeH="0" baseline="0" noProof="0">
              <a:ln>
                <a:noFill/>
              </a:ln>
              <a:solidFill>
                <a:srgbClr val="3D9B35"/>
              </a:solidFill>
              <a:effectLst/>
              <a:uLnTx/>
              <a:uFillTx/>
              <a:latin typeface="Arial" panose="020B0604020202020204" pitchFamily="34" charset="0"/>
              <a:cs typeface="Arial" panose="020B0604020202020204" pitchFamily="34" charset="0"/>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47800"/>
            <a:ext cx="8676438"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6156268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STRONG HISTORY</a:t>
            </a:r>
          </a:p>
        </p:txBody>
      </p:sp>
      <p:sp>
        <p:nvSpPr>
          <p:cNvPr id="4" name="Slide Number Placeholder 3"/>
          <p:cNvSpPr>
            <a:spLocks noGrp="1"/>
          </p:cNvSpPr>
          <p:nvPr>
            <p:ph type="sldNum" sz="quarter" idx="12"/>
          </p:nvPr>
        </p:nvSpPr>
        <p:spPr/>
        <p:txBody>
          <a:bodyPr/>
          <a:lstStyle/>
          <a:p>
            <a:pPr marL="0" marR="0" lvl="0" indent="0" algn="l" defTabSz="914400" rtl="0" eaLnBrk="1" fontAlgn="base" latinLnBrk="0" hangingPunct="0">
              <a:lnSpc>
                <a:spcPct val="100000"/>
              </a:lnSpc>
              <a:spcBef>
                <a:spcPct val="0"/>
              </a:spcBef>
              <a:spcAft>
                <a:spcPct val="0"/>
              </a:spcAft>
              <a:buClrTx/>
              <a:buSzTx/>
              <a:buFontTx/>
              <a:buNone/>
              <a:tabLst/>
              <a:defRPr/>
            </a:pPr>
            <a:fld id="{9F495958-F516-439A-814A-D2DC1CC7FCCF}" type="slidenum">
              <a:rPr kumimoji="0" lang="en-US" sz="1200" b="0" i="0" u="none" strike="noStrike" kern="1200" cap="none" spc="0" normalizeH="0" baseline="0" noProof="0" smtClean="0">
                <a:ln>
                  <a:noFill/>
                </a:ln>
                <a:solidFill>
                  <a:srgbClr val="3D9B35"/>
                </a:solidFill>
                <a:effectLst/>
                <a:uLnTx/>
                <a:uFillTx/>
                <a:latin typeface="Arial" panose="020B0604020202020204" pitchFamily="34" charset="0"/>
                <a:cs typeface="Arial" panose="020B0604020202020204" pitchFamily="34" charset="0"/>
              </a:rPr>
              <a:pPr marL="0" marR="0" lvl="0" indent="0" algn="l" defTabSz="914400" rtl="0" eaLnBrk="1"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3D9B35"/>
              </a:solidFill>
              <a:effectLst/>
              <a:uLnTx/>
              <a:uFillTx/>
              <a:latin typeface="Arial" panose="020B0604020202020204" pitchFamily="34" charset="0"/>
              <a:cs typeface="Arial" panose="020B0604020202020204" pitchFamily="34"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588" y="1371599"/>
            <a:ext cx="6971212" cy="5459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1398224"/>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TFR Strategy Example </a:t>
            </a:r>
          </a:p>
        </p:txBody>
      </p:sp>
      <p:sp>
        <p:nvSpPr>
          <p:cNvPr id="4" name="TextBox 3"/>
          <p:cNvSpPr txBox="1"/>
          <p:nvPr/>
        </p:nvSpPr>
        <p:spPr>
          <a:xfrm>
            <a:off x="521550" y="2348916"/>
            <a:ext cx="7992888" cy="3139321"/>
          </a:xfrm>
          <a:prstGeom prst="rect">
            <a:avLst/>
          </a:prstGeom>
          <a:noFill/>
        </p:spPr>
        <p:txBody>
          <a:bodyPr wrap="square" rtlCol="0">
            <a:spAutoFit/>
          </a:bodyPr>
          <a:lstStyle/>
          <a:p>
            <a:pPr marL="214313" indent="-214313" fontAlgn="auto">
              <a:spcBef>
                <a:spcPts val="0"/>
              </a:spcBef>
              <a:spcAft>
                <a:spcPts val="0"/>
              </a:spcAft>
              <a:buFont typeface="Arial" panose="020B0604020202020204" pitchFamily="34" charset="0"/>
              <a:buChar char="•"/>
            </a:pPr>
            <a:r>
              <a:rPr lang="en-US" sz="2700" dirty="0">
                <a:solidFill>
                  <a:srgbClr val="000000"/>
                </a:solidFill>
                <a:latin typeface="Calibri"/>
              </a:rPr>
              <a:t>40 Year old male – Preferred NT </a:t>
            </a:r>
          </a:p>
          <a:p>
            <a:pPr marL="214313" indent="-214313" fontAlgn="auto">
              <a:spcBef>
                <a:spcPts val="0"/>
              </a:spcBef>
              <a:spcAft>
                <a:spcPts val="0"/>
              </a:spcAft>
              <a:buFont typeface="Arial" panose="020B0604020202020204" pitchFamily="34" charset="0"/>
              <a:buChar char="•"/>
            </a:pPr>
            <a:r>
              <a:rPr lang="en-US" sz="2700" dirty="0">
                <a:solidFill>
                  <a:srgbClr val="000000"/>
                </a:solidFill>
                <a:latin typeface="Calibri"/>
              </a:rPr>
              <a:t>Contribute $500 per month through age 67 </a:t>
            </a:r>
          </a:p>
          <a:p>
            <a:pPr marL="214313" indent="-214313" fontAlgn="auto">
              <a:spcBef>
                <a:spcPts val="0"/>
              </a:spcBef>
              <a:spcAft>
                <a:spcPts val="0"/>
              </a:spcAft>
              <a:buFont typeface="Arial" panose="020B0604020202020204" pitchFamily="34" charset="0"/>
              <a:buChar char="•"/>
            </a:pPr>
            <a:r>
              <a:rPr lang="en-US" sz="2700" dirty="0">
                <a:solidFill>
                  <a:srgbClr val="000000"/>
                </a:solidFill>
                <a:latin typeface="Calibri"/>
              </a:rPr>
              <a:t>Retire at age 68 and start income  </a:t>
            </a:r>
          </a:p>
          <a:p>
            <a:pPr marL="214313" indent="-214313" fontAlgn="auto">
              <a:spcBef>
                <a:spcPts val="0"/>
              </a:spcBef>
              <a:spcAft>
                <a:spcPts val="0"/>
              </a:spcAft>
              <a:buFont typeface="Arial" panose="020B0604020202020204" pitchFamily="34" charset="0"/>
              <a:buChar char="•"/>
            </a:pPr>
            <a:r>
              <a:rPr lang="en-US" sz="2700" dirty="0">
                <a:solidFill>
                  <a:srgbClr val="000000"/>
                </a:solidFill>
                <a:latin typeface="Calibri"/>
              </a:rPr>
              <a:t>7% interest rate</a:t>
            </a:r>
          </a:p>
          <a:p>
            <a:pPr marL="214313" indent="-214313" fontAlgn="auto">
              <a:spcBef>
                <a:spcPts val="0"/>
              </a:spcBef>
              <a:spcAft>
                <a:spcPts val="0"/>
              </a:spcAft>
              <a:buFont typeface="Arial" panose="020B0604020202020204" pitchFamily="34" charset="0"/>
              <a:buChar char="•"/>
            </a:pPr>
            <a:r>
              <a:rPr lang="en-US" sz="2700" dirty="0">
                <a:solidFill>
                  <a:srgbClr val="000000"/>
                </a:solidFill>
                <a:latin typeface="Calibri"/>
              </a:rPr>
              <a:t>6% VLR </a:t>
            </a:r>
          </a:p>
          <a:p>
            <a:pPr fontAlgn="auto">
              <a:spcBef>
                <a:spcPts val="0"/>
              </a:spcBef>
              <a:spcAft>
                <a:spcPts val="0"/>
              </a:spcAft>
            </a:pPr>
            <a:endParaRPr lang="en-US" sz="2700" dirty="0">
              <a:solidFill>
                <a:srgbClr val="000000"/>
              </a:solidFill>
              <a:latin typeface="Calibri"/>
            </a:endParaRPr>
          </a:p>
          <a:p>
            <a:pPr marL="214313" indent="-214313" fontAlgn="auto">
              <a:spcBef>
                <a:spcPts val="0"/>
              </a:spcBef>
              <a:spcAft>
                <a:spcPts val="0"/>
              </a:spcAft>
              <a:buFont typeface="Arial" panose="020B0604020202020204" pitchFamily="34" charset="0"/>
              <a:buChar char="•"/>
            </a:pPr>
            <a:endParaRPr lang="en-US" dirty="0">
              <a:solidFill>
                <a:srgbClr val="000000"/>
              </a:solidFill>
              <a:latin typeface="Calibri"/>
            </a:endParaRPr>
          </a:p>
          <a:p>
            <a:pPr marL="214313" indent="-214313" fontAlgn="auto">
              <a:spcBef>
                <a:spcPts val="0"/>
              </a:spcBef>
              <a:spcAft>
                <a:spcPts val="0"/>
              </a:spcAft>
              <a:buFont typeface="Arial" panose="020B0604020202020204" pitchFamily="34" charset="0"/>
              <a:buChar char="•"/>
            </a:pPr>
            <a:endParaRPr lang="en-US" dirty="0">
              <a:solidFill>
                <a:srgbClr val="000000"/>
              </a:solidFill>
              <a:latin typeface="Calibri"/>
            </a:endParaRPr>
          </a:p>
        </p:txBody>
      </p:sp>
      <p:sp>
        <p:nvSpPr>
          <p:cNvPr id="5" name="Title 1">
            <a:extLst>
              <a:ext uri="{FF2B5EF4-FFF2-40B4-BE49-F238E27FC236}">
                <a16:creationId xmlns:a16="http://schemas.microsoft.com/office/drawing/2014/main" id="{45D015FD-590C-044D-B150-79333DA38636}"/>
              </a:ext>
            </a:extLst>
          </p:cNvPr>
          <p:cNvSpPr txBox="1">
            <a:spLocks/>
          </p:cNvSpPr>
          <p:nvPr/>
        </p:nvSpPr>
        <p:spPr>
          <a:xfrm>
            <a:off x="228600" y="142635"/>
            <a:ext cx="8686800" cy="10668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dirty="0"/>
              <a:t>Retirement Planning </a:t>
            </a:r>
          </a:p>
        </p:txBody>
      </p:sp>
    </p:spTree>
    <p:extLst>
      <p:ext uri="{BB962C8B-B14F-4D97-AF65-F5344CB8AC3E}">
        <p14:creationId xmlns:p14="http://schemas.microsoft.com/office/powerpoint/2010/main" val="4639220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1600200"/>
            <a:ext cx="5837687" cy="4590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143508" y="2294874"/>
            <a:ext cx="2268252" cy="1754326"/>
          </a:xfrm>
          <a:prstGeom prst="rect">
            <a:avLst/>
          </a:prstGeom>
          <a:noFill/>
        </p:spPr>
        <p:txBody>
          <a:bodyPr wrap="square" rtlCol="0">
            <a:spAutoFit/>
          </a:bodyPr>
          <a:lstStyle/>
          <a:p>
            <a:pPr fontAlgn="auto">
              <a:spcBef>
                <a:spcPts val="0"/>
              </a:spcBef>
              <a:spcAft>
                <a:spcPts val="0"/>
              </a:spcAft>
            </a:pPr>
            <a:r>
              <a:rPr lang="en-US" b="1" dirty="0">
                <a:solidFill>
                  <a:srgbClr val="000000"/>
                </a:solidFill>
                <a:latin typeface="Calibri"/>
              </a:rPr>
              <a:t>Total Contributions: $162,000</a:t>
            </a:r>
          </a:p>
          <a:p>
            <a:pPr fontAlgn="auto">
              <a:spcBef>
                <a:spcPts val="0"/>
              </a:spcBef>
              <a:spcAft>
                <a:spcPts val="0"/>
              </a:spcAft>
            </a:pPr>
            <a:endParaRPr lang="en-US" b="1" dirty="0">
              <a:solidFill>
                <a:srgbClr val="000000"/>
              </a:solidFill>
              <a:latin typeface="Calibri"/>
            </a:endParaRPr>
          </a:p>
          <a:p>
            <a:pPr fontAlgn="auto">
              <a:spcBef>
                <a:spcPts val="0"/>
              </a:spcBef>
              <a:spcAft>
                <a:spcPts val="0"/>
              </a:spcAft>
            </a:pPr>
            <a:r>
              <a:rPr lang="en-US" b="1" dirty="0">
                <a:solidFill>
                  <a:srgbClr val="000000"/>
                </a:solidFill>
                <a:latin typeface="Calibri"/>
              </a:rPr>
              <a:t>Total tax-free income through age 100: $1,139,325</a:t>
            </a:r>
          </a:p>
        </p:txBody>
      </p:sp>
      <p:sp>
        <p:nvSpPr>
          <p:cNvPr id="4" name="Title 1">
            <a:extLst>
              <a:ext uri="{FF2B5EF4-FFF2-40B4-BE49-F238E27FC236}">
                <a16:creationId xmlns:a16="http://schemas.microsoft.com/office/drawing/2014/main" id="{B98C0013-A6C9-3A4A-9676-A0E5FE07EB8B}"/>
              </a:ext>
            </a:extLst>
          </p:cNvPr>
          <p:cNvSpPr txBox="1">
            <a:spLocks/>
          </p:cNvSpPr>
          <p:nvPr/>
        </p:nvSpPr>
        <p:spPr>
          <a:xfrm>
            <a:off x="228600" y="142635"/>
            <a:ext cx="8686800" cy="10668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dirty="0"/>
              <a:t>Retirement Planning </a:t>
            </a:r>
          </a:p>
        </p:txBody>
      </p:sp>
    </p:spTree>
    <p:extLst>
      <p:ext uri="{BB962C8B-B14F-4D97-AF65-F5344CB8AC3E}">
        <p14:creationId xmlns:p14="http://schemas.microsoft.com/office/powerpoint/2010/main" val="38343470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451" b="791"/>
          <a:stretch/>
        </p:blipFill>
        <p:spPr>
          <a:xfrm>
            <a:off x="0" y="857251"/>
            <a:ext cx="9144000" cy="5143499"/>
          </a:xfrm>
          <a:prstGeom prst="rect">
            <a:avLst/>
          </a:prstGeom>
        </p:spPr>
      </p:pic>
      <p:sp>
        <p:nvSpPr>
          <p:cNvPr id="5" name="Rectangle 4"/>
          <p:cNvSpPr/>
          <p:nvPr/>
        </p:nvSpPr>
        <p:spPr>
          <a:xfrm>
            <a:off x="-3" y="2403029"/>
            <a:ext cx="9144000" cy="3587594"/>
          </a:xfrm>
          <a:prstGeom prst="rect">
            <a:avLst/>
          </a:prstGeom>
          <a:solidFill>
            <a:srgbClr val="0C3153">
              <a:alpha val="92000"/>
            </a:srgbClr>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a:p>
        </p:txBody>
      </p:sp>
      <p:sp>
        <p:nvSpPr>
          <p:cNvPr id="7" name="Rectangle 6"/>
          <p:cNvSpPr/>
          <p:nvPr/>
        </p:nvSpPr>
        <p:spPr>
          <a:xfrm>
            <a:off x="0" y="2016516"/>
            <a:ext cx="9144000" cy="386514"/>
          </a:xfrm>
          <a:prstGeom prst="rect">
            <a:avLst/>
          </a:prstGeom>
          <a:solidFill>
            <a:schemeClr val="bg1">
              <a:alpha val="92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b="1" dirty="0">
                <a:solidFill>
                  <a:schemeClr val="tx1"/>
                </a:solidFill>
              </a:rPr>
              <a:t>(Indexed Product and Living Benefit Marketing </a:t>
            </a:r>
            <a:r>
              <a:rPr lang="en-US" b="1" dirty="0" err="1">
                <a:solidFill>
                  <a:schemeClr val="tx1"/>
                </a:solidFill>
              </a:rPr>
              <a:t>QuickStart</a:t>
            </a:r>
            <a:r>
              <a:rPr lang="en-US" b="1" dirty="0">
                <a:solidFill>
                  <a:schemeClr val="tx1"/>
                </a:solidFill>
              </a:rPr>
              <a:t> Meeting)</a:t>
            </a:r>
          </a:p>
        </p:txBody>
      </p:sp>
      <p:sp>
        <p:nvSpPr>
          <p:cNvPr id="8" name="TextBox 7"/>
          <p:cNvSpPr txBox="1"/>
          <p:nvPr/>
        </p:nvSpPr>
        <p:spPr>
          <a:xfrm>
            <a:off x="1815959" y="2273702"/>
            <a:ext cx="2619955" cy="3804118"/>
          </a:xfrm>
          <a:prstGeom prst="rect">
            <a:avLst/>
          </a:prstGeom>
          <a:noFill/>
        </p:spPr>
        <p:txBody>
          <a:bodyPr wrap="square" rtlCol="0">
            <a:spAutoFit/>
          </a:bodyPr>
          <a:lstStyle/>
          <a:p>
            <a:pPr>
              <a:lnSpc>
                <a:spcPct val="150000"/>
              </a:lnSpc>
            </a:pPr>
            <a:r>
              <a:rPr lang="en-US" sz="3300" b="1" dirty="0">
                <a:solidFill>
                  <a:schemeClr val="bg1"/>
                </a:solidFill>
                <a:effectLst>
                  <a:outerShdw blurRad="50800" dist="76200" dir="2700000" algn="tl" rotWithShape="0">
                    <a:prstClr val="black">
                      <a:alpha val="40000"/>
                    </a:prstClr>
                  </a:outerShdw>
                </a:effectLst>
                <a:latin typeface="Arial Narrow" charset="0"/>
                <a:ea typeface="Arial Narrow" charset="0"/>
                <a:cs typeface="Arial Narrow" charset="0"/>
              </a:rPr>
              <a:t>RALEIGH</a:t>
            </a:r>
          </a:p>
          <a:p>
            <a:pPr>
              <a:lnSpc>
                <a:spcPct val="150000"/>
              </a:lnSpc>
            </a:pPr>
            <a:r>
              <a:rPr lang="en-US" sz="3300" b="1" dirty="0">
                <a:solidFill>
                  <a:schemeClr val="bg1"/>
                </a:solidFill>
                <a:effectLst>
                  <a:outerShdw blurRad="50800" dist="76200" dir="2700000" algn="tl" rotWithShape="0">
                    <a:prstClr val="black">
                      <a:alpha val="40000"/>
                    </a:prstClr>
                  </a:outerShdw>
                </a:effectLst>
                <a:latin typeface="Arial Narrow" charset="0"/>
                <a:ea typeface="Arial Narrow" charset="0"/>
                <a:cs typeface="Arial Narrow" charset="0"/>
              </a:rPr>
              <a:t>NASHVILLE</a:t>
            </a:r>
          </a:p>
          <a:p>
            <a:pPr>
              <a:lnSpc>
                <a:spcPct val="150000"/>
              </a:lnSpc>
            </a:pPr>
            <a:r>
              <a:rPr lang="en-US" sz="3300" b="1" dirty="0">
                <a:solidFill>
                  <a:schemeClr val="bg1"/>
                </a:solidFill>
                <a:effectLst>
                  <a:outerShdw blurRad="50800" dist="76200" dir="2700000" algn="tl" rotWithShape="0">
                    <a:prstClr val="black">
                      <a:alpha val="40000"/>
                    </a:prstClr>
                  </a:outerShdw>
                </a:effectLst>
                <a:latin typeface="Arial Narrow" charset="0"/>
                <a:ea typeface="Arial Narrow" charset="0"/>
                <a:cs typeface="Arial Narrow" charset="0"/>
              </a:rPr>
              <a:t>ORLANDO</a:t>
            </a:r>
          </a:p>
          <a:p>
            <a:pPr>
              <a:lnSpc>
                <a:spcPct val="150000"/>
              </a:lnSpc>
            </a:pPr>
            <a:r>
              <a:rPr lang="en-US" sz="3300" b="1" dirty="0">
                <a:solidFill>
                  <a:schemeClr val="bg1"/>
                </a:solidFill>
                <a:effectLst>
                  <a:outerShdw blurRad="50800" dist="76200" dir="2700000" algn="tl" rotWithShape="0">
                    <a:prstClr val="black">
                      <a:alpha val="40000"/>
                    </a:prstClr>
                  </a:outerShdw>
                </a:effectLst>
                <a:latin typeface="Arial Narrow" charset="0"/>
                <a:ea typeface="Arial Narrow" charset="0"/>
                <a:cs typeface="Arial Narrow" charset="0"/>
              </a:rPr>
              <a:t>COLUMBUS</a:t>
            </a:r>
          </a:p>
          <a:p>
            <a:pPr>
              <a:lnSpc>
                <a:spcPct val="150000"/>
              </a:lnSpc>
            </a:pPr>
            <a:r>
              <a:rPr lang="en-US" sz="3300" b="1" dirty="0">
                <a:solidFill>
                  <a:schemeClr val="bg1"/>
                </a:solidFill>
                <a:effectLst>
                  <a:outerShdw blurRad="50800" dist="76200" dir="2700000" algn="tl" rotWithShape="0">
                    <a:prstClr val="black">
                      <a:alpha val="40000"/>
                    </a:prstClr>
                  </a:outerShdw>
                </a:effectLst>
                <a:latin typeface="Arial Narrow" charset="0"/>
                <a:ea typeface="Arial Narrow" charset="0"/>
                <a:cs typeface="Arial Narrow" charset="0"/>
              </a:rPr>
              <a:t>SEATTLE</a:t>
            </a:r>
            <a:endParaRPr lang="en-US" sz="2100" b="1" dirty="0">
              <a:solidFill>
                <a:schemeClr val="bg1"/>
              </a:solidFill>
              <a:effectLst>
                <a:outerShdw blurRad="50800" dist="76200" dir="2700000" algn="tl" rotWithShape="0">
                  <a:prstClr val="black">
                    <a:alpha val="40000"/>
                  </a:prstClr>
                </a:outerShdw>
              </a:effectLst>
              <a:latin typeface="Arial Narrow" charset="0"/>
              <a:ea typeface="Arial Narrow" charset="0"/>
              <a:cs typeface="Arial Narrow" charset="0"/>
            </a:endParaRPr>
          </a:p>
        </p:txBody>
      </p:sp>
      <p:sp>
        <p:nvSpPr>
          <p:cNvPr id="9" name="TextBox 8"/>
          <p:cNvSpPr txBox="1"/>
          <p:nvPr/>
        </p:nvSpPr>
        <p:spPr>
          <a:xfrm>
            <a:off x="5237603" y="2273702"/>
            <a:ext cx="2725310" cy="4852098"/>
          </a:xfrm>
          <a:prstGeom prst="rect">
            <a:avLst/>
          </a:prstGeom>
          <a:noFill/>
        </p:spPr>
        <p:txBody>
          <a:bodyPr wrap="square" rtlCol="0">
            <a:spAutoFit/>
          </a:bodyPr>
          <a:lstStyle/>
          <a:p>
            <a:pPr>
              <a:lnSpc>
                <a:spcPct val="150000"/>
              </a:lnSpc>
            </a:pPr>
            <a:r>
              <a:rPr lang="en-US" sz="3300" b="1" dirty="0">
                <a:solidFill>
                  <a:schemeClr val="bg1"/>
                </a:solidFill>
                <a:effectLst>
                  <a:outerShdw blurRad="50800" dist="76200" dir="2700000" algn="tl" rotWithShape="0">
                    <a:prstClr val="black">
                      <a:alpha val="40000"/>
                    </a:prstClr>
                  </a:outerShdw>
                </a:effectLst>
                <a:latin typeface="Arial Narrow" charset="0"/>
                <a:ea typeface="Arial Narrow" charset="0"/>
                <a:cs typeface="Arial Narrow" charset="0"/>
              </a:rPr>
              <a:t>APRIL 12</a:t>
            </a:r>
            <a:r>
              <a:rPr lang="en-US" sz="3300" b="1" baseline="30000" dirty="0">
                <a:solidFill>
                  <a:schemeClr val="bg1"/>
                </a:solidFill>
                <a:effectLst>
                  <a:outerShdw blurRad="50800" dist="76200" dir="2700000" algn="tl" rotWithShape="0">
                    <a:prstClr val="black">
                      <a:alpha val="40000"/>
                    </a:prstClr>
                  </a:outerShdw>
                </a:effectLst>
                <a:latin typeface="Arial Narrow" charset="0"/>
                <a:ea typeface="Arial Narrow" charset="0"/>
                <a:cs typeface="Arial Narrow" charset="0"/>
              </a:rPr>
              <a:t>TH</a:t>
            </a:r>
          </a:p>
          <a:p>
            <a:pPr>
              <a:lnSpc>
                <a:spcPct val="150000"/>
              </a:lnSpc>
            </a:pPr>
            <a:r>
              <a:rPr lang="en-US" sz="3300" b="1" dirty="0">
                <a:solidFill>
                  <a:schemeClr val="bg1"/>
                </a:solidFill>
                <a:effectLst>
                  <a:outerShdw blurRad="50800" dist="76200" dir="2700000" algn="tl" rotWithShape="0">
                    <a:prstClr val="black">
                      <a:alpha val="40000"/>
                    </a:prstClr>
                  </a:outerShdw>
                </a:effectLst>
                <a:latin typeface="Arial Narrow" charset="0"/>
                <a:ea typeface="Arial Narrow" charset="0"/>
                <a:cs typeface="Arial Narrow" charset="0"/>
              </a:rPr>
              <a:t>APRIL 26</a:t>
            </a:r>
            <a:r>
              <a:rPr lang="en-US" sz="3300" b="1" baseline="30000" dirty="0">
                <a:solidFill>
                  <a:schemeClr val="bg1"/>
                </a:solidFill>
                <a:effectLst>
                  <a:outerShdw blurRad="50800" dist="76200" dir="2700000" algn="tl" rotWithShape="0">
                    <a:prstClr val="black">
                      <a:alpha val="40000"/>
                    </a:prstClr>
                  </a:outerShdw>
                </a:effectLst>
                <a:latin typeface="Arial Narrow" charset="0"/>
                <a:ea typeface="Arial Narrow" charset="0"/>
                <a:cs typeface="Arial Narrow" charset="0"/>
              </a:rPr>
              <a:t>TH</a:t>
            </a:r>
          </a:p>
          <a:p>
            <a:pPr>
              <a:lnSpc>
                <a:spcPct val="150000"/>
              </a:lnSpc>
            </a:pPr>
            <a:r>
              <a:rPr lang="en-US" sz="3300" b="1" dirty="0">
                <a:solidFill>
                  <a:schemeClr val="bg1"/>
                </a:solidFill>
                <a:effectLst>
                  <a:outerShdw blurRad="50800" dist="76200" dir="2700000" algn="tl" rotWithShape="0">
                    <a:prstClr val="black">
                      <a:alpha val="40000"/>
                    </a:prstClr>
                  </a:outerShdw>
                </a:effectLst>
                <a:latin typeface="Arial Narrow" charset="0"/>
                <a:ea typeface="Arial Narrow" charset="0"/>
                <a:cs typeface="Arial Narrow" charset="0"/>
              </a:rPr>
              <a:t>MAY 3</a:t>
            </a:r>
            <a:r>
              <a:rPr lang="en-US" sz="3300" b="1" baseline="30000" dirty="0">
                <a:solidFill>
                  <a:schemeClr val="bg1"/>
                </a:solidFill>
                <a:effectLst>
                  <a:outerShdw blurRad="50800" dist="76200" dir="2700000" algn="tl" rotWithShape="0">
                    <a:prstClr val="black">
                      <a:alpha val="40000"/>
                    </a:prstClr>
                  </a:outerShdw>
                </a:effectLst>
                <a:latin typeface="Arial Narrow" charset="0"/>
                <a:ea typeface="Arial Narrow" charset="0"/>
                <a:cs typeface="Arial Narrow" charset="0"/>
              </a:rPr>
              <a:t>RD</a:t>
            </a:r>
          </a:p>
          <a:p>
            <a:pPr>
              <a:lnSpc>
                <a:spcPct val="150000"/>
              </a:lnSpc>
            </a:pPr>
            <a:r>
              <a:rPr lang="en-US" sz="3300" b="1" dirty="0">
                <a:solidFill>
                  <a:schemeClr val="bg1"/>
                </a:solidFill>
                <a:effectLst>
                  <a:outerShdw blurRad="50800" dist="76200" dir="2700000" algn="tl" rotWithShape="0">
                    <a:prstClr val="black">
                      <a:alpha val="40000"/>
                    </a:prstClr>
                  </a:outerShdw>
                </a:effectLst>
                <a:latin typeface="Arial Narrow" charset="0"/>
                <a:ea typeface="Arial Narrow" charset="0"/>
                <a:cs typeface="Arial Narrow" charset="0"/>
              </a:rPr>
              <a:t>MAY 24</a:t>
            </a:r>
            <a:r>
              <a:rPr lang="en-US" sz="3300" b="1" baseline="30000" dirty="0">
                <a:solidFill>
                  <a:schemeClr val="bg1"/>
                </a:solidFill>
                <a:effectLst>
                  <a:outerShdw blurRad="50800" dist="76200" dir="2700000" algn="tl" rotWithShape="0">
                    <a:prstClr val="black">
                      <a:alpha val="40000"/>
                    </a:prstClr>
                  </a:outerShdw>
                </a:effectLst>
                <a:latin typeface="Arial Narrow" charset="0"/>
                <a:ea typeface="Arial Narrow" charset="0"/>
                <a:cs typeface="Arial Narrow" charset="0"/>
              </a:rPr>
              <a:t>TH</a:t>
            </a:r>
          </a:p>
          <a:p>
            <a:pPr>
              <a:lnSpc>
                <a:spcPct val="150000"/>
              </a:lnSpc>
            </a:pPr>
            <a:r>
              <a:rPr lang="en-US" sz="3300" b="1" dirty="0">
                <a:solidFill>
                  <a:schemeClr val="bg1"/>
                </a:solidFill>
                <a:effectLst>
                  <a:outerShdw blurRad="50800" dist="76200" dir="2700000" algn="tl" rotWithShape="0">
                    <a:prstClr val="black">
                      <a:alpha val="40000"/>
                    </a:prstClr>
                  </a:outerShdw>
                </a:effectLst>
                <a:latin typeface="Arial Narrow" charset="0"/>
                <a:ea typeface="Arial Narrow" charset="0"/>
                <a:cs typeface="Arial Narrow" charset="0"/>
              </a:rPr>
              <a:t>JUNE 21</a:t>
            </a:r>
            <a:r>
              <a:rPr lang="en-US" sz="3300" b="1" baseline="30000" dirty="0">
                <a:solidFill>
                  <a:schemeClr val="bg1"/>
                </a:solidFill>
                <a:effectLst>
                  <a:outerShdw blurRad="50800" dist="76200" dir="2700000" algn="tl" rotWithShape="0">
                    <a:prstClr val="black">
                      <a:alpha val="40000"/>
                    </a:prstClr>
                  </a:outerShdw>
                </a:effectLst>
                <a:latin typeface="Arial Narrow" charset="0"/>
                <a:ea typeface="Arial Narrow" charset="0"/>
                <a:cs typeface="Arial Narrow" charset="0"/>
              </a:rPr>
              <a:t>ST</a:t>
            </a:r>
          </a:p>
          <a:p>
            <a:pPr>
              <a:lnSpc>
                <a:spcPct val="150000"/>
              </a:lnSpc>
            </a:pPr>
            <a:endParaRPr lang="en-US" sz="3300" b="1" baseline="30000" dirty="0">
              <a:solidFill>
                <a:schemeClr val="bg1"/>
              </a:solidFill>
              <a:effectLst>
                <a:outerShdw blurRad="50800" dist="76200" dir="2700000" algn="tl" rotWithShape="0">
                  <a:prstClr val="black">
                    <a:alpha val="40000"/>
                  </a:prstClr>
                </a:outerShdw>
              </a:effectLst>
              <a:latin typeface="Arial Narrow" charset="0"/>
              <a:ea typeface="Arial Narrow" charset="0"/>
              <a:cs typeface="Arial Narrow" charset="0"/>
            </a:endParaRPr>
          </a:p>
          <a:p>
            <a:pPr>
              <a:lnSpc>
                <a:spcPct val="150000"/>
              </a:lnSpc>
            </a:pPr>
            <a:endParaRPr lang="en-US" sz="3300" b="1" baseline="30000" dirty="0">
              <a:solidFill>
                <a:schemeClr val="bg1"/>
              </a:solidFill>
              <a:effectLst>
                <a:outerShdw blurRad="50800" dist="76200" dir="2700000" algn="tl" rotWithShape="0">
                  <a:prstClr val="black">
                    <a:alpha val="40000"/>
                  </a:prstClr>
                </a:outerShdw>
              </a:effectLst>
              <a:latin typeface="Arial Narrow" charset="0"/>
              <a:ea typeface="Arial Narrow" charset="0"/>
              <a:cs typeface="Arial Narrow" charset="0"/>
            </a:endParaRPr>
          </a:p>
        </p:txBody>
      </p:sp>
      <p:sp>
        <p:nvSpPr>
          <p:cNvPr id="12" name="Rectangle 11"/>
          <p:cNvSpPr/>
          <p:nvPr/>
        </p:nvSpPr>
        <p:spPr>
          <a:xfrm>
            <a:off x="4205246" y="2698706"/>
            <a:ext cx="733508" cy="35781"/>
          </a:xfrm>
          <a:prstGeom prst="rect">
            <a:avLst/>
          </a:prstGeom>
          <a:solidFill>
            <a:schemeClr val="bg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12"/>
          <p:cNvSpPr/>
          <p:nvPr/>
        </p:nvSpPr>
        <p:spPr>
          <a:xfrm>
            <a:off x="0" y="857251"/>
            <a:ext cx="9144000" cy="1159266"/>
          </a:xfrm>
          <a:prstGeom prst="rect">
            <a:avLst/>
          </a:prstGeom>
          <a:solidFill>
            <a:schemeClr val="bg1">
              <a:alpha val="92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sz="1350" dirty="0"/>
          </a:p>
        </p:txBody>
      </p:sp>
      <p:sp>
        <p:nvSpPr>
          <p:cNvPr id="14" name="Rectangle 13"/>
          <p:cNvSpPr/>
          <p:nvPr/>
        </p:nvSpPr>
        <p:spPr>
          <a:xfrm>
            <a:off x="4205244" y="3431829"/>
            <a:ext cx="733508" cy="35781"/>
          </a:xfrm>
          <a:prstGeom prst="rect">
            <a:avLst/>
          </a:prstGeom>
          <a:solidFill>
            <a:schemeClr val="bg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ectangle 14"/>
          <p:cNvSpPr/>
          <p:nvPr/>
        </p:nvSpPr>
        <p:spPr>
          <a:xfrm>
            <a:off x="4205243" y="4208637"/>
            <a:ext cx="733508" cy="35781"/>
          </a:xfrm>
          <a:prstGeom prst="rect">
            <a:avLst/>
          </a:prstGeom>
          <a:solidFill>
            <a:schemeClr val="bg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ectangle 15"/>
          <p:cNvSpPr/>
          <p:nvPr/>
        </p:nvSpPr>
        <p:spPr>
          <a:xfrm>
            <a:off x="4205242" y="4977608"/>
            <a:ext cx="733508" cy="35781"/>
          </a:xfrm>
          <a:prstGeom prst="rect">
            <a:avLst/>
          </a:prstGeom>
          <a:solidFill>
            <a:schemeClr val="bg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36837" y="919236"/>
            <a:ext cx="2470316" cy="1097280"/>
          </a:xfrm>
          <a:prstGeom prst="rect">
            <a:avLst/>
          </a:prstGeom>
        </p:spPr>
      </p:pic>
      <p:sp>
        <p:nvSpPr>
          <p:cNvPr id="17" name="Rectangle 16"/>
          <p:cNvSpPr/>
          <p:nvPr/>
        </p:nvSpPr>
        <p:spPr>
          <a:xfrm>
            <a:off x="4205242" y="5746578"/>
            <a:ext cx="733508" cy="35781"/>
          </a:xfrm>
          <a:prstGeom prst="rect">
            <a:avLst/>
          </a:prstGeom>
          <a:solidFill>
            <a:schemeClr val="bg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6766650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TFR Strategy PDA Example</a:t>
            </a:r>
          </a:p>
        </p:txBody>
      </p:sp>
      <p:sp>
        <p:nvSpPr>
          <p:cNvPr id="4" name="TextBox 3"/>
          <p:cNvSpPr txBox="1"/>
          <p:nvPr/>
        </p:nvSpPr>
        <p:spPr>
          <a:xfrm>
            <a:off x="521550" y="2348936"/>
            <a:ext cx="7992888" cy="4016484"/>
          </a:xfrm>
          <a:prstGeom prst="rect">
            <a:avLst/>
          </a:prstGeom>
          <a:noFill/>
        </p:spPr>
        <p:txBody>
          <a:bodyPr wrap="square" rtlCol="0">
            <a:spAutoFit/>
          </a:bodyPr>
          <a:lstStyle/>
          <a:p>
            <a:pPr marL="214313" indent="-214313" fontAlgn="auto">
              <a:spcBef>
                <a:spcPts val="0"/>
              </a:spcBef>
              <a:spcAft>
                <a:spcPts val="0"/>
              </a:spcAft>
              <a:buFont typeface="Arial" panose="020B0604020202020204" pitchFamily="34" charset="0"/>
              <a:buChar char="•"/>
            </a:pPr>
            <a:r>
              <a:rPr lang="en-US" sz="2400" dirty="0">
                <a:solidFill>
                  <a:srgbClr val="000000"/>
                </a:solidFill>
                <a:latin typeface="Calibri"/>
              </a:rPr>
              <a:t>50 Year old female – Standard NT </a:t>
            </a:r>
          </a:p>
          <a:p>
            <a:pPr marL="214313" indent="-214313" fontAlgn="auto">
              <a:spcBef>
                <a:spcPts val="0"/>
              </a:spcBef>
              <a:spcAft>
                <a:spcPts val="0"/>
              </a:spcAft>
              <a:buFont typeface="Arial" panose="020B0604020202020204" pitchFamily="34" charset="0"/>
              <a:buChar char="•"/>
            </a:pPr>
            <a:r>
              <a:rPr lang="en-US" sz="2400" dirty="0">
                <a:solidFill>
                  <a:srgbClr val="000000"/>
                </a:solidFill>
                <a:latin typeface="Calibri"/>
              </a:rPr>
              <a:t>Has lump sum of $100,000 </a:t>
            </a:r>
          </a:p>
          <a:p>
            <a:pPr marL="214313" indent="-214313" fontAlgn="auto">
              <a:spcBef>
                <a:spcPts val="0"/>
              </a:spcBef>
              <a:spcAft>
                <a:spcPts val="0"/>
              </a:spcAft>
              <a:buFont typeface="Arial" panose="020B0604020202020204" pitchFamily="34" charset="0"/>
              <a:buChar char="•"/>
            </a:pPr>
            <a:r>
              <a:rPr lang="en-US" sz="2400" dirty="0">
                <a:solidFill>
                  <a:srgbClr val="000000"/>
                </a:solidFill>
                <a:latin typeface="Calibri"/>
              </a:rPr>
              <a:t>Use Premium Deposit Account (PDA) to fund over five years</a:t>
            </a:r>
          </a:p>
          <a:p>
            <a:pPr marL="214313" indent="-214313" fontAlgn="auto">
              <a:spcBef>
                <a:spcPts val="0"/>
              </a:spcBef>
              <a:spcAft>
                <a:spcPts val="0"/>
              </a:spcAft>
              <a:buFont typeface="Arial" panose="020B0604020202020204" pitchFamily="34" charset="0"/>
              <a:buChar char="•"/>
            </a:pPr>
            <a:r>
              <a:rPr lang="en-US" sz="2400" dirty="0">
                <a:solidFill>
                  <a:srgbClr val="000000"/>
                </a:solidFill>
                <a:latin typeface="Calibri"/>
              </a:rPr>
              <a:t>PDA payout = $20,600 years 1-5</a:t>
            </a:r>
          </a:p>
          <a:p>
            <a:pPr marL="214313" indent="-214313" fontAlgn="auto">
              <a:spcBef>
                <a:spcPts val="0"/>
              </a:spcBef>
              <a:spcAft>
                <a:spcPts val="0"/>
              </a:spcAft>
              <a:buFont typeface="Arial" panose="020B0604020202020204" pitchFamily="34" charset="0"/>
              <a:buChar char="•"/>
            </a:pPr>
            <a:r>
              <a:rPr lang="en-US" sz="2400" dirty="0">
                <a:solidFill>
                  <a:srgbClr val="000000"/>
                </a:solidFill>
                <a:latin typeface="Calibri"/>
              </a:rPr>
              <a:t>Contribute an additional $5,000/year every year until age 70</a:t>
            </a:r>
          </a:p>
          <a:p>
            <a:pPr marL="214313" indent="-214313" fontAlgn="auto">
              <a:spcBef>
                <a:spcPts val="0"/>
              </a:spcBef>
              <a:spcAft>
                <a:spcPts val="0"/>
              </a:spcAft>
              <a:buFont typeface="Arial" panose="020B0604020202020204" pitchFamily="34" charset="0"/>
              <a:buChar char="•"/>
            </a:pPr>
            <a:r>
              <a:rPr lang="en-US" sz="2400" dirty="0">
                <a:solidFill>
                  <a:srgbClr val="000000"/>
                </a:solidFill>
                <a:latin typeface="Calibri"/>
              </a:rPr>
              <a:t>Retire at age 70 </a:t>
            </a:r>
          </a:p>
          <a:p>
            <a:pPr marL="214313" indent="-214313" fontAlgn="auto">
              <a:spcBef>
                <a:spcPts val="0"/>
              </a:spcBef>
              <a:spcAft>
                <a:spcPts val="0"/>
              </a:spcAft>
              <a:buFont typeface="Arial" panose="020B0604020202020204" pitchFamily="34" charset="0"/>
              <a:buChar char="•"/>
            </a:pPr>
            <a:r>
              <a:rPr lang="en-US" sz="2400" dirty="0">
                <a:solidFill>
                  <a:srgbClr val="000000"/>
                </a:solidFill>
                <a:latin typeface="Calibri"/>
              </a:rPr>
              <a:t>7% interest rate</a:t>
            </a:r>
          </a:p>
          <a:p>
            <a:pPr marL="214313" indent="-214313" fontAlgn="auto">
              <a:spcBef>
                <a:spcPts val="0"/>
              </a:spcBef>
              <a:spcAft>
                <a:spcPts val="0"/>
              </a:spcAft>
              <a:buFont typeface="Arial" panose="020B0604020202020204" pitchFamily="34" charset="0"/>
              <a:buChar char="•"/>
            </a:pPr>
            <a:r>
              <a:rPr lang="en-US" sz="2400" dirty="0">
                <a:solidFill>
                  <a:srgbClr val="000000"/>
                </a:solidFill>
                <a:latin typeface="Calibri"/>
              </a:rPr>
              <a:t>6% VLR </a:t>
            </a:r>
          </a:p>
          <a:p>
            <a:pPr fontAlgn="auto">
              <a:spcBef>
                <a:spcPts val="0"/>
              </a:spcBef>
              <a:spcAft>
                <a:spcPts val="0"/>
              </a:spcAft>
            </a:pPr>
            <a:endParaRPr lang="en-US" sz="2700" dirty="0">
              <a:solidFill>
                <a:srgbClr val="000000"/>
              </a:solidFill>
              <a:latin typeface="Calibri"/>
            </a:endParaRPr>
          </a:p>
          <a:p>
            <a:pPr marL="214313" indent="-214313" fontAlgn="auto">
              <a:spcBef>
                <a:spcPts val="0"/>
              </a:spcBef>
              <a:spcAft>
                <a:spcPts val="0"/>
              </a:spcAft>
              <a:buFont typeface="Arial" panose="020B0604020202020204" pitchFamily="34" charset="0"/>
              <a:buChar char="•"/>
            </a:pPr>
            <a:endParaRPr lang="en-US" dirty="0">
              <a:solidFill>
                <a:srgbClr val="000000"/>
              </a:solidFill>
              <a:latin typeface="Calibri"/>
            </a:endParaRPr>
          </a:p>
          <a:p>
            <a:pPr marL="214313" indent="-214313" fontAlgn="auto">
              <a:spcBef>
                <a:spcPts val="0"/>
              </a:spcBef>
              <a:spcAft>
                <a:spcPts val="0"/>
              </a:spcAft>
              <a:buFont typeface="Arial" panose="020B0604020202020204" pitchFamily="34" charset="0"/>
              <a:buChar char="•"/>
            </a:pPr>
            <a:endParaRPr lang="en-US" dirty="0">
              <a:solidFill>
                <a:srgbClr val="000000"/>
              </a:solidFill>
              <a:latin typeface="Calibri"/>
            </a:endParaRPr>
          </a:p>
        </p:txBody>
      </p:sp>
      <p:sp>
        <p:nvSpPr>
          <p:cNvPr id="5" name="Title 1">
            <a:extLst>
              <a:ext uri="{FF2B5EF4-FFF2-40B4-BE49-F238E27FC236}">
                <a16:creationId xmlns:a16="http://schemas.microsoft.com/office/drawing/2014/main" id="{E9C28E10-EB95-AF44-840A-1B17AECFEB2C}"/>
              </a:ext>
            </a:extLst>
          </p:cNvPr>
          <p:cNvSpPr txBox="1">
            <a:spLocks/>
          </p:cNvSpPr>
          <p:nvPr/>
        </p:nvSpPr>
        <p:spPr>
          <a:xfrm>
            <a:off x="228600" y="142635"/>
            <a:ext cx="8686800" cy="10668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dirty="0"/>
              <a:t>Retirement Planning </a:t>
            </a:r>
          </a:p>
        </p:txBody>
      </p:sp>
    </p:spTree>
    <p:extLst>
      <p:ext uri="{BB962C8B-B14F-4D97-AF65-F5344CB8AC3E}">
        <p14:creationId xmlns:p14="http://schemas.microsoft.com/office/powerpoint/2010/main" val="6904856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1905000"/>
            <a:ext cx="5500688" cy="4471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97514" y="2213575"/>
            <a:ext cx="2754306" cy="1754326"/>
          </a:xfrm>
          <a:prstGeom prst="rect">
            <a:avLst/>
          </a:prstGeom>
        </p:spPr>
        <p:txBody>
          <a:bodyPr wrap="square">
            <a:spAutoFit/>
          </a:bodyPr>
          <a:lstStyle/>
          <a:p>
            <a:pPr fontAlgn="auto">
              <a:spcBef>
                <a:spcPts val="0"/>
              </a:spcBef>
              <a:spcAft>
                <a:spcPts val="0"/>
              </a:spcAft>
            </a:pPr>
            <a:r>
              <a:rPr lang="en-US" b="1" dirty="0">
                <a:solidFill>
                  <a:srgbClr val="000000"/>
                </a:solidFill>
                <a:latin typeface="Calibri"/>
              </a:rPr>
              <a:t>Total Contributions: $175,000</a:t>
            </a:r>
          </a:p>
          <a:p>
            <a:pPr fontAlgn="auto">
              <a:spcBef>
                <a:spcPts val="0"/>
              </a:spcBef>
              <a:spcAft>
                <a:spcPts val="0"/>
              </a:spcAft>
            </a:pPr>
            <a:endParaRPr lang="en-US" b="1" dirty="0">
              <a:solidFill>
                <a:srgbClr val="000000"/>
              </a:solidFill>
              <a:latin typeface="Calibri"/>
            </a:endParaRPr>
          </a:p>
          <a:p>
            <a:pPr fontAlgn="auto">
              <a:spcBef>
                <a:spcPts val="0"/>
              </a:spcBef>
              <a:spcAft>
                <a:spcPts val="0"/>
              </a:spcAft>
            </a:pPr>
            <a:r>
              <a:rPr lang="en-US" b="1" dirty="0">
                <a:solidFill>
                  <a:srgbClr val="000000"/>
                </a:solidFill>
                <a:latin typeface="Calibri"/>
              </a:rPr>
              <a:t>Total tax-free income through age 100:</a:t>
            </a:r>
          </a:p>
          <a:p>
            <a:pPr fontAlgn="auto">
              <a:spcBef>
                <a:spcPts val="0"/>
              </a:spcBef>
              <a:spcAft>
                <a:spcPts val="0"/>
              </a:spcAft>
            </a:pPr>
            <a:r>
              <a:rPr lang="en-US" b="1" dirty="0">
                <a:solidFill>
                  <a:srgbClr val="000000"/>
                </a:solidFill>
                <a:latin typeface="Calibri"/>
              </a:rPr>
              <a:t>$861,300</a:t>
            </a:r>
          </a:p>
        </p:txBody>
      </p:sp>
      <p:sp>
        <p:nvSpPr>
          <p:cNvPr id="4" name="Title 1">
            <a:extLst>
              <a:ext uri="{FF2B5EF4-FFF2-40B4-BE49-F238E27FC236}">
                <a16:creationId xmlns:a16="http://schemas.microsoft.com/office/drawing/2014/main" id="{9B926448-61BB-2942-9B1B-AE7A0A774CBB}"/>
              </a:ext>
            </a:extLst>
          </p:cNvPr>
          <p:cNvSpPr txBox="1">
            <a:spLocks/>
          </p:cNvSpPr>
          <p:nvPr/>
        </p:nvSpPr>
        <p:spPr>
          <a:xfrm>
            <a:off x="228600" y="142635"/>
            <a:ext cx="8686800" cy="10668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dirty="0"/>
              <a:t>Retirement Planning </a:t>
            </a:r>
          </a:p>
        </p:txBody>
      </p:sp>
    </p:spTree>
    <p:extLst>
      <p:ext uri="{BB962C8B-B14F-4D97-AF65-F5344CB8AC3E}">
        <p14:creationId xmlns:p14="http://schemas.microsoft.com/office/powerpoint/2010/main" val="41687086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HK8478\AppData\Local\Microsoft\Windows\Temporary Internet Files\Content.Outlook\R3GVGU0R\IMG_443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205" y="1"/>
            <a:ext cx="943220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4915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College Planning </a:t>
            </a:r>
          </a:p>
        </p:txBody>
      </p:sp>
      <p:sp>
        <p:nvSpPr>
          <p:cNvPr id="3" name="Slide Number Placeholder 2"/>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F495958-F516-439A-814A-D2DC1CC7FCCF}" type="slidenum">
              <a:rPr kumimoji="0" lang="en-US" sz="1200" b="0" i="0" u="none" strike="noStrike" kern="1200" cap="none" spc="0" normalizeH="0" baseline="0" noProof="0" smtClean="0">
                <a:ln>
                  <a:noFill/>
                </a:ln>
                <a:solidFill>
                  <a:srgbClr val="69B800"/>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srgbClr val="69B800"/>
              </a:solidFill>
              <a:effectLst/>
              <a:uLnTx/>
              <a:uFillTx/>
              <a:latin typeface="Arial"/>
              <a:ea typeface="+mn-ea"/>
              <a:cs typeface="+mn-cs"/>
            </a:endParaRPr>
          </a:p>
        </p:txBody>
      </p:sp>
      <p:pic>
        <p:nvPicPr>
          <p:cNvPr id="4" name="Picture 3"/>
          <p:cNvPicPr>
            <a:picLocks noChangeAspect="1"/>
          </p:cNvPicPr>
          <p:nvPr/>
        </p:nvPicPr>
        <p:blipFill>
          <a:blip r:embed="rId2"/>
          <a:stretch>
            <a:fillRect/>
          </a:stretch>
        </p:blipFill>
        <p:spPr>
          <a:xfrm>
            <a:off x="1295400" y="1417788"/>
            <a:ext cx="6277869" cy="5093355"/>
          </a:xfrm>
          <a:prstGeom prst="rect">
            <a:avLst/>
          </a:prstGeom>
        </p:spPr>
      </p:pic>
    </p:spTree>
    <p:extLst>
      <p:ext uri="{BB962C8B-B14F-4D97-AF65-F5344CB8AC3E}">
        <p14:creationId xmlns:p14="http://schemas.microsoft.com/office/powerpoint/2010/main" val="24893224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College Planning </a:t>
            </a:r>
          </a:p>
        </p:txBody>
      </p:sp>
      <p:sp>
        <p:nvSpPr>
          <p:cNvPr id="3" name="Slide Number Placeholder 2"/>
          <p:cNvSpPr>
            <a:spLocks noGrp="1"/>
          </p:cNvSpPr>
          <p:nvPr>
            <p:ph type="sldNum" sz="quarter" idx="12"/>
          </p:nvPr>
        </p:nvSpPr>
        <p:spPr/>
        <p:txBody>
          <a:bodyPr/>
          <a:lstStyle/>
          <a:p>
            <a:fld id="{9F495958-F516-439A-814A-D2DC1CC7FCCF}" type="slidenum">
              <a:rPr lang="en-US" smtClean="0">
                <a:solidFill>
                  <a:srgbClr val="69B800"/>
                </a:solidFill>
              </a:rPr>
              <a:pPr/>
              <a:t>34</a:t>
            </a:fld>
            <a:endParaRPr lang="en-US" dirty="0">
              <a:solidFill>
                <a:srgbClr val="69B800"/>
              </a:solidFill>
            </a:endParaRPr>
          </a:p>
        </p:txBody>
      </p:sp>
      <p:pic>
        <p:nvPicPr>
          <p:cNvPr id="4" name="Picture 3"/>
          <p:cNvPicPr>
            <a:picLocks noChangeAspect="1"/>
          </p:cNvPicPr>
          <p:nvPr/>
        </p:nvPicPr>
        <p:blipFill>
          <a:blip r:embed="rId2"/>
          <a:stretch>
            <a:fillRect/>
          </a:stretch>
        </p:blipFill>
        <p:spPr>
          <a:xfrm>
            <a:off x="1524000" y="1371600"/>
            <a:ext cx="5930528" cy="5181600"/>
          </a:xfrm>
          <a:prstGeom prst="rect">
            <a:avLst/>
          </a:prstGeom>
        </p:spPr>
      </p:pic>
    </p:spTree>
    <p:extLst>
      <p:ext uri="{BB962C8B-B14F-4D97-AF65-F5344CB8AC3E}">
        <p14:creationId xmlns:p14="http://schemas.microsoft.com/office/powerpoint/2010/main" val="25808966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College Funding Example </a:t>
            </a:r>
          </a:p>
        </p:txBody>
      </p:sp>
      <p:sp>
        <p:nvSpPr>
          <p:cNvPr id="4" name="TextBox 3"/>
          <p:cNvSpPr txBox="1"/>
          <p:nvPr/>
        </p:nvSpPr>
        <p:spPr>
          <a:xfrm>
            <a:off x="521550" y="2348914"/>
            <a:ext cx="7992888" cy="3600986"/>
          </a:xfrm>
          <a:prstGeom prst="rect">
            <a:avLst/>
          </a:prstGeom>
          <a:noFill/>
        </p:spPr>
        <p:txBody>
          <a:bodyPr wrap="square" rtlCol="0">
            <a:spAutoFit/>
          </a:bodyPr>
          <a:lstStyle/>
          <a:p>
            <a:pPr marL="214313" indent="-214313" fontAlgn="auto">
              <a:spcBef>
                <a:spcPts val="0"/>
              </a:spcBef>
              <a:spcAft>
                <a:spcPts val="0"/>
              </a:spcAft>
              <a:buFont typeface="Arial" panose="020B0604020202020204" pitchFamily="34" charset="0"/>
              <a:buChar char="•"/>
            </a:pPr>
            <a:r>
              <a:rPr lang="en-US" sz="2400" dirty="0">
                <a:solidFill>
                  <a:srgbClr val="000000"/>
                </a:solidFill>
                <a:latin typeface="Calibri"/>
              </a:rPr>
              <a:t>1 year old male</a:t>
            </a:r>
          </a:p>
          <a:p>
            <a:pPr marL="214313" indent="-214313" fontAlgn="auto">
              <a:spcBef>
                <a:spcPts val="0"/>
              </a:spcBef>
              <a:spcAft>
                <a:spcPts val="0"/>
              </a:spcAft>
              <a:buFont typeface="Arial" panose="020B0604020202020204" pitchFamily="34" charset="0"/>
              <a:buChar char="•"/>
            </a:pPr>
            <a:r>
              <a:rPr lang="en-US" sz="2400" dirty="0">
                <a:solidFill>
                  <a:srgbClr val="000000"/>
                </a:solidFill>
                <a:latin typeface="Calibri"/>
              </a:rPr>
              <a:t>Parents would like to contribute $150 per month</a:t>
            </a:r>
          </a:p>
          <a:p>
            <a:pPr marL="214313" indent="-214313" fontAlgn="auto">
              <a:spcBef>
                <a:spcPts val="0"/>
              </a:spcBef>
              <a:spcAft>
                <a:spcPts val="0"/>
              </a:spcAft>
              <a:buFont typeface="Arial" panose="020B0604020202020204" pitchFamily="34" charset="0"/>
              <a:buChar char="•"/>
            </a:pPr>
            <a:r>
              <a:rPr lang="en-US" sz="2400" dirty="0">
                <a:solidFill>
                  <a:srgbClr val="000000"/>
                </a:solidFill>
                <a:latin typeface="Calibri"/>
              </a:rPr>
              <a:t>$$$ out to repay student loans age 22 through age 25 </a:t>
            </a:r>
          </a:p>
          <a:p>
            <a:pPr marL="214313" indent="-214313" fontAlgn="auto">
              <a:spcBef>
                <a:spcPts val="0"/>
              </a:spcBef>
              <a:spcAft>
                <a:spcPts val="0"/>
              </a:spcAft>
              <a:buFont typeface="Arial" panose="020B0604020202020204" pitchFamily="34" charset="0"/>
              <a:buChar char="•"/>
            </a:pPr>
            <a:r>
              <a:rPr lang="en-US" sz="2400" dirty="0">
                <a:solidFill>
                  <a:srgbClr val="000000"/>
                </a:solidFill>
                <a:latin typeface="Calibri"/>
              </a:rPr>
              <a:t>Continue funding after college (adult child) $150 per month</a:t>
            </a:r>
          </a:p>
          <a:p>
            <a:pPr marL="214313" indent="-214313" fontAlgn="auto">
              <a:spcBef>
                <a:spcPts val="0"/>
              </a:spcBef>
              <a:spcAft>
                <a:spcPts val="0"/>
              </a:spcAft>
              <a:buFont typeface="Arial" panose="020B0604020202020204" pitchFamily="34" charset="0"/>
              <a:buChar char="•"/>
            </a:pPr>
            <a:r>
              <a:rPr lang="en-US" sz="2400" dirty="0">
                <a:solidFill>
                  <a:srgbClr val="000000"/>
                </a:solidFill>
                <a:latin typeface="Calibri"/>
              </a:rPr>
              <a:t>$$$ for retirement at age 70</a:t>
            </a:r>
          </a:p>
          <a:p>
            <a:pPr marL="214313" indent="-214313" fontAlgn="auto">
              <a:spcBef>
                <a:spcPts val="0"/>
              </a:spcBef>
              <a:spcAft>
                <a:spcPts val="0"/>
              </a:spcAft>
              <a:buFont typeface="Arial" panose="020B0604020202020204" pitchFamily="34" charset="0"/>
              <a:buChar char="•"/>
            </a:pPr>
            <a:r>
              <a:rPr lang="en-US" sz="2400" dirty="0">
                <a:solidFill>
                  <a:srgbClr val="000000"/>
                </a:solidFill>
                <a:latin typeface="Calibri"/>
              </a:rPr>
              <a:t>7% interest rate </a:t>
            </a:r>
          </a:p>
          <a:p>
            <a:pPr marL="214313" indent="-214313" fontAlgn="auto">
              <a:spcBef>
                <a:spcPts val="0"/>
              </a:spcBef>
              <a:spcAft>
                <a:spcPts val="0"/>
              </a:spcAft>
              <a:buFont typeface="Arial" panose="020B0604020202020204" pitchFamily="34" charset="0"/>
              <a:buChar char="•"/>
            </a:pPr>
            <a:r>
              <a:rPr lang="en-US" sz="2400" dirty="0">
                <a:solidFill>
                  <a:srgbClr val="000000"/>
                </a:solidFill>
                <a:latin typeface="Calibri"/>
              </a:rPr>
              <a:t>Option B increasing death benefit </a:t>
            </a:r>
          </a:p>
          <a:p>
            <a:pPr marL="214313" indent="-214313" fontAlgn="auto">
              <a:spcBef>
                <a:spcPts val="0"/>
              </a:spcBef>
              <a:spcAft>
                <a:spcPts val="0"/>
              </a:spcAft>
              <a:buFont typeface="Arial" panose="020B0604020202020204" pitchFamily="34" charset="0"/>
              <a:buChar char="•"/>
            </a:pPr>
            <a:r>
              <a:rPr lang="en-US" sz="2400" dirty="0">
                <a:solidFill>
                  <a:srgbClr val="000000"/>
                </a:solidFill>
                <a:latin typeface="Calibri"/>
              </a:rPr>
              <a:t>6% VLR </a:t>
            </a:r>
            <a:endParaRPr lang="en-US" sz="2700" dirty="0">
              <a:solidFill>
                <a:srgbClr val="000000"/>
              </a:solidFill>
              <a:latin typeface="Calibri"/>
            </a:endParaRPr>
          </a:p>
          <a:p>
            <a:pPr marL="214313" indent="-214313" fontAlgn="auto">
              <a:spcBef>
                <a:spcPts val="0"/>
              </a:spcBef>
              <a:spcAft>
                <a:spcPts val="0"/>
              </a:spcAft>
              <a:buFont typeface="Arial" panose="020B0604020202020204" pitchFamily="34" charset="0"/>
              <a:buChar char="•"/>
            </a:pPr>
            <a:endParaRPr lang="en-US" dirty="0">
              <a:solidFill>
                <a:srgbClr val="000000"/>
              </a:solidFill>
              <a:latin typeface="Calibri"/>
            </a:endParaRPr>
          </a:p>
          <a:p>
            <a:pPr marL="214313" indent="-214313" fontAlgn="auto">
              <a:spcBef>
                <a:spcPts val="0"/>
              </a:spcBef>
              <a:spcAft>
                <a:spcPts val="0"/>
              </a:spcAft>
              <a:buFont typeface="Arial" panose="020B0604020202020204" pitchFamily="34" charset="0"/>
              <a:buChar char="•"/>
            </a:pPr>
            <a:endParaRPr lang="en-US" dirty="0">
              <a:solidFill>
                <a:srgbClr val="000000"/>
              </a:solidFill>
              <a:latin typeface="Calibri"/>
            </a:endParaRPr>
          </a:p>
        </p:txBody>
      </p:sp>
      <p:sp>
        <p:nvSpPr>
          <p:cNvPr id="5" name="Title 1">
            <a:extLst>
              <a:ext uri="{FF2B5EF4-FFF2-40B4-BE49-F238E27FC236}">
                <a16:creationId xmlns:a16="http://schemas.microsoft.com/office/drawing/2014/main" id="{AF907E8A-F472-7142-B54C-C18C631AD59C}"/>
              </a:ext>
            </a:extLst>
          </p:cNvPr>
          <p:cNvSpPr txBox="1">
            <a:spLocks/>
          </p:cNvSpPr>
          <p:nvPr/>
        </p:nvSpPr>
        <p:spPr>
          <a:xfrm>
            <a:off x="228600" y="142635"/>
            <a:ext cx="8686800" cy="106680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a:solidFill>
                  <a:schemeClr val="bg1"/>
                </a:solidFill>
                <a:latin typeface="+mj-lt"/>
                <a:ea typeface="+mj-ea"/>
                <a:cs typeface="+mj-cs"/>
              </a:defRPr>
            </a:lvl1pPr>
          </a:lstStyle>
          <a:p>
            <a:r>
              <a:rPr lang="en-US"/>
              <a:t>College Planning </a:t>
            </a:r>
            <a:endParaRPr lang="en-US" dirty="0"/>
          </a:p>
        </p:txBody>
      </p:sp>
    </p:spTree>
    <p:extLst>
      <p:ext uri="{BB962C8B-B14F-4D97-AF65-F5344CB8AC3E}">
        <p14:creationId xmlns:p14="http://schemas.microsoft.com/office/powerpoint/2010/main" val="14405607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32949" y="2485478"/>
            <a:ext cx="2700299" cy="2031325"/>
          </a:xfrm>
          <a:prstGeom prst="rect">
            <a:avLst/>
          </a:prstGeom>
          <a:noFill/>
        </p:spPr>
        <p:txBody>
          <a:bodyPr wrap="square" rtlCol="0">
            <a:spAutoFit/>
          </a:bodyPr>
          <a:lstStyle/>
          <a:p>
            <a:pPr fontAlgn="auto">
              <a:spcBef>
                <a:spcPts val="0"/>
              </a:spcBef>
              <a:spcAft>
                <a:spcPts val="0"/>
              </a:spcAft>
            </a:pPr>
            <a:r>
              <a:rPr lang="en-US" sz="2100" dirty="0">
                <a:solidFill>
                  <a:srgbClr val="000000"/>
                </a:solidFill>
                <a:latin typeface="Calibri"/>
              </a:rPr>
              <a:t>Tax-free $$$ at age 22:</a:t>
            </a:r>
          </a:p>
          <a:p>
            <a:pPr fontAlgn="auto">
              <a:spcBef>
                <a:spcPts val="0"/>
              </a:spcBef>
              <a:spcAft>
                <a:spcPts val="0"/>
              </a:spcAft>
            </a:pPr>
            <a:endParaRPr lang="en-US" sz="2100" dirty="0">
              <a:solidFill>
                <a:srgbClr val="000000"/>
              </a:solidFill>
              <a:latin typeface="Calibri"/>
            </a:endParaRPr>
          </a:p>
          <a:p>
            <a:pPr algn="ctr" fontAlgn="auto">
              <a:spcBef>
                <a:spcPts val="0"/>
              </a:spcBef>
              <a:spcAft>
                <a:spcPts val="0"/>
              </a:spcAft>
            </a:pPr>
            <a:r>
              <a:rPr lang="en-US" sz="2100" b="1" dirty="0">
                <a:solidFill>
                  <a:srgbClr val="000000"/>
                </a:solidFill>
                <a:latin typeface="Calibri"/>
              </a:rPr>
              <a:t>$15,000/</a:t>
            </a:r>
            <a:r>
              <a:rPr lang="en-US" sz="2100" b="1" dirty="0" err="1">
                <a:solidFill>
                  <a:srgbClr val="000000"/>
                </a:solidFill>
                <a:latin typeface="Calibri"/>
              </a:rPr>
              <a:t>yr</a:t>
            </a:r>
            <a:r>
              <a:rPr lang="en-US" sz="2100" b="1" dirty="0">
                <a:solidFill>
                  <a:srgbClr val="000000"/>
                </a:solidFill>
                <a:latin typeface="Calibri"/>
              </a:rPr>
              <a:t> for 4 years</a:t>
            </a:r>
          </a:p>
          <a:p>
            <a:pPr algn="ctr" fontAlgn="auto">
              <a:spcBef>
                <a:spcPts val="0"/>
              </a:spcBef>
              <a:spcAft>
                <a:spcPts val="0"/>
              </a:spcAft>
            </a:pPr>
            <a:endParaRPr lang="en-US" sz="2100" b="1" dirty="0">
              <a:solidFill>
                <a:srgbClr val="000000"/>
              </a:solidFill>
              <a:latin typeface="Calibri"/>
            </a:endParaRPr>
          </a:p>
          <a:p>
            <a:pPr algn="ctr" fontAlgn="auto">
              <a:spcBef>
                <a:spcPts val="0"/>
              </a:spcBef>
              <a:spcAft>
                <a:spcPts val="0"/>
              </a:spcAft>
            </a:pPr>
            <a:r>
              <a:rPr lang="en-US" sz="2100" b="1" dirty="0">
                <a:solidFill>
                  <a:srgbClr val="000000"/>
                </a:solidFill>
                <a:latin typeface="Calibri"/>
              </a:rPr>
              <a:t>Total for college: $60,000</a:t>
            </a: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3248" y="1447800"/>
            <a:ext cx="6209926" cy="47311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a:extLst>
              <a:ext uri="{FF2B5EF4-FFF2-40B4-BE49-F238E27FC236}">
                <a16:creationId xmlns:a16="http://schemas.microsoft.com/office/drawing/2014/main" id="{E93AB9DE-1CDE-2340-9FEC-541B95BC3DED}"/>
              </a:ext>
            </a:extLst>
          </p:cNvPr>
          <p:cNvSpPr>
            <a:spLocks noGrp="1"/>
          </p:cNvSpPr>
          <p:nvPr>
            <p:ph type="title"/>
          </p:nvPr>
        </p:nvSpPr>
        <p:spPr>
          <a:xfrm>
            <a:off x="228600" y="142635"/>
            <a:ext cx="8686800" cy="1066800"/>
          </a:xfrm>
        </p:spPr>
        <p:txBody>
          <a:bodyPr/>
          <a:lstStyle/>
          <a:p>
            <a:r>
              <a:rPr lang="en-US" dirty="0"/>
              <a:t>College Planning </a:t>
            </a:r>
          </a:p>
        </p:txBody>
      </p:sp>
    </p:spTree>
    <p:extLst>
      <p:ext uri="{BB962C8B-B14F-4D97-AF65-F5344CB8AC3E}">
        <p14:creationId xmlns:p14="http://schemas.microsoft.com/office/powerpoint/2010/main" val="21198019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3533" y="2510955"/>
            <a:ext cx="2700299" cy="1384995"/>
          </a:xfrm>
          <a:prstGeom prst="rect">
            <a:avLst/>
          </a:prstGeom>
          <a:noFill/>
        </p:spPr>
        <p:txBody>
          <a:bodyPr wrap="square" rtlCol="0">
            <a:spAutoFit/>
          </a:bodyPr>
          <a:lstStyle/>
          <a:p>
            <a:pPr algn="ctr" fontAlgn="auto">
              <a:spcBef>
                <a:spcPts val="0"/>
              </a:spcBef>
              <a:spcAft>
                <a:spcPts val="0"/>
              </a:spcAft>
            </a:pPr>
            <a:r>
              <a:rPr lang="en-US" sz="2100" dirty="0">
                <a:solidFill>
                  <a:srgbClr val="000000"/>
                </a:solidFill>
                <a:latin typeface="Calibri"/>
              </a:rPr>
              <a:t>After college adult child continues funding: $150 per month</a:t>
            </a: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5416" y="1524000"/>
            <a:ext cx="5779984" cy="449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a:extLst>
              <a:ext uri="{FF2B5EF4-FFF2-40B4-BE49-F238E27FC236}">
                <a16:creationId xmlns:a16="http://schemas.microsoft.com/office/drawing/2014/main" id="{DF3613EF-7397-C04F-8B85-F187D8D47C2E}"/>
              </a:ext>
            </a:extLst>
          </p:cNvPr>
          <p:cNvSpPr>
            <a:spLocks noGrp="1"/>
          </p:cNvSpPr>
          <p:nvPr>
            <p:ph type="title"/>
          </p:nvPr>
        </p:nvSpPr>
        <p:spPr>
          <a:xfrm>
            <a:off x="228600" y="142635"/>
            <a:ext cx="8686800" cy="1066800"/>
          </a:xfrm>
        </p:spPr>
        <p:txBody>
          <a:bodyPr/>
          <a:lstStyle/>
          <a:p>
            <a:r>
              <a:rPr lang="en-US" dirty="0"/>
              <a:t>College Planning </a:t>
            </a:r>
          </a:p>
        </p:txBody>
      </p:sp>
    </p:spTree>
    <p:extLst>
      <p:ext uri="{BB962C8B-B14F-4D97-AF65-F5344CB8AC3E}">
        <p14:creationId xmlns:p14="http://schemas.microsoft.com/office/powerpoint/2010/main" val="21960861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3533" y="2510969"/>
            <a:ext cx="2700299" cy="1061829"/>
          </a:xfrm>
          <a:prstGeom prst="rect">
            <a:avLst/>
          </a:prstGeom>
          <a:noFill/>
        </p:spPr>
        <p:txBody>
          <a:bodyPr wrap="square" rtlCol="0">
            <a:spAutoFit/>
          </a:bodyPr>
          <a:lstStyle/>
          <a:p>
            <a:pPr algn="ctr" fontAlgn="auto">
              <a:spcBef>
                <a:spcPts val="0"/>
              </a:spcBef>
              <a:spcAft>
                <a:spcPts val="0"/>
              </a:spcAft>
            </a:pPr>
            <a:r>
              <a:rPr lang="en-US" sz="2100" dirty="0">
                <a:solidFill>
                  <a:srgbClr val="000000"/>
                </a:solidFill>
                <a:latin typeface="Calibri"/>
              </a:rPr>
              <a:t>Tax-free income at</a:t>
            </a:r>
          </a:p>
          <a:p>
            <a:pPr algn="ctr" fontAlgn="auto">
              <a:spcBef>
                <a:spcPts val="0"/>
              </a:spcBef>
              <a:spcAft>
                <a:spcPts val="0"/>
              </a:spcAft>
            </a:pPr>
            <a:r>
              <a:rPr lang="en-US" sz="2100" dirty="0">
                <a:solidFill>
                  <a:srgbClr val="000000"/>
                </a:solidFill>
                <a:latin typeface="Calibri"/>
              </a:rPr>
              <a:t> age 70=</a:t>
            </a:r>
          </a:p>
          <a:p>
            <a:pPr algn="ctr" fontAlgn="auto">
              <a:spcBef>
                <a:spcPts val="0"/>
              </a:spcBef>
              <a:spcAft>
                <a:spcPts val="0"/>
              </a:spcAft>
            </a:pPr>
            <a:r>
              <a:rPr lang="en-US" sz="2100" b="1" dirty="0">
                <a:solidFill>
                  <a:srgbClr val="000000"/>
                </a:solidFill>
                <a:latin typeface="Calibri"/>
              </a:rPr>
              <a:t>$147,683 per year</a:t>
            </a: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7943" y="1447800"/>
            <a:ext cx="6387457" cy="48975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a:extLst>
              <a:ext uri="{FF2B5EF4-FFF2-40B4-BE49-F238E27FC236}">
                <a16:creationId xmlns:a16="http://schemas.microsoft.com/office/drawing/2014/main" id="{7A177A89-815F-8045-AE43-34FF514E80B8}"/>
              </a:ext>
            </a:extLst>
          </p:cNvPr>
          <p:cNvSpPr>
            <a:spLocks noGrp="1"/>
          </p:cNvSpPr>
          <p:nvPr>
            <p:ph type="title"/>
          </p:nvPr>
        </p:nvSpPr>
        <p:spPr>
          <a:xfrm>
            <a:off x="228600" y="142635"/>
            <a:ext cx="8686800" cy="1066800"/>
          </a:xfrm>
        </p:spPr>
        <p:txBody>
          <a:bodyPr/>
          <a:lstStyle/>
          <a:p>
            <a:r>
              <a:rPr lang="en-US" dirty="0"/>
              <a:t>College Planning </a:t>
            </a:r>
          </a:p>
        </p:txBody>
      </p:sp>
    </p:spTree>
    <p:extLst>
      <p:ext uri="{BB962C8B-B14F-4D97-AF65-F5344CB8AC3E}">
        <p14:creationId xmlns:p14="http://schemas.microsoft.com/office/powerpoint/2010/main" val="999609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43533" y="2510898"/>
            <a:ext cx="2700299" cy="2354491"/>
          </a:xfrm>
          <a:prstGeom prst="rect">
            <a:avLst/>
          </a:prstGeom>
          <a:noFill/>
        </p:spPr>
        <p:txBody>
          <a:bodyPr wrap="square" rtlCol="0">
            <a:spAutoFit/>
          </a:bodyPr>
          <a:lstStyle/>
          <a:p>
            <a:pPr algn="ctr" fontAlgn="auto">
              <a:spcBef>
                <a:spcPts val="0"/>
              </a:spcBef>
              <a:spcAft>
                <a:spcPts val="0"/>
              </a:spcAft>
            </a:pPr>
            <a:r>
              <a:rPr lang="en-US" sz="2100" dirty="0">
                <a:solidFill>
                  <a:srgbClr val="000000"/>
                </a:solidFill>
                <a:latin typeface="Calibri"/>
              </a:rPr>
              <a:t>Tax-free projected income through age 100:</a:t>
            </a:r>
          </a:p>
          <a:p>
            <a:pPr algn="ctr" fontAlgn="auto">
              <a:spcBef>
                <a:spcPts val="0"/>
              </a:spcBef>
              <a:spcAft>
                <a:spcPts val="0"/>
              </a:spcAft>
            </a:pPr>
            <a:r>
              <a:rPr lang="en-US" sz="2100" b="1" dirty="0">
                <a:solidFill>
                  <a:srgbClr val="000000"/>
                </a:solidFill>
                <a:latin typeface="Calibri"/>
              </a:rPr>
              <a:t>$4,638,173!</a:t>
            </a:r>
          </a:p>
          <a:p>
            <a:pPr algn="ctr" fontAlgn="auto">
              <a:spcBef>
                <a:spcPts val="0"/>
              </a:spcBef>
              <a:spcAft>
                <a:spcPts val="0"/>
              </a:spcAft>
            </a:pPr>
            <a:r>
              <a:rPr lang="en-US" sz="2100" dirty="0">
                <a:solidFill>
                  <a:srgbClr val="000000"/>
                </a:solidFill>
                <a:latin typeface="Calibri"/>
              </a:rPr>
              <a:t>**Assuming 7% average rate of return**</a:t>
            </a:r>
          </a:p>
        </p:txBody>
      </p:sp>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4110" y="1676400"/>
            <a:ext cx="6131290" cy="46938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1">
            <a:extLst>
              <a:ext uri="{FF2B5EF4-FFF2-40B4-BE49-F238E27FC236}">
                <a16:creationId xmlns:a16="http://schemas.microsoft.com/office/drawing/2014/main" id="{FD69C76D-9BFF-254F-83FB-3D8B41D0F15C}"/>
              </a:ext>
            </a:extLst>
          </p:cNvPr>
          <p:cNvSpPr>
            <a:spLocks noGrp="1"/>
          </p:cNvSpPr>
          <p:nvPr>
            <p:ph type="title"/>
          </p:nvPr>
        </p:nvSpPr>
        <p:spPr>
          <a:xfrm>
            <a:off x="228600" y="142635"/>
            <a:ext cx="8686800" cy="1066800"/>
          </a:xfrm>
        </p:spPr>
        <p:txBody>
          <a:bodyPr/>
          <a:lstStyle/>
          <a:p>
            <a:r>
              <a:rPr lang="en-US" dirty="0"/>
              <a:t>College Planning </a:t>
            </a:r>
          </a:p>
        </p:txBody>
      </p:sp>
    </p:spTree>
    <p:extLst>
      <p:ext uri="{BB962C8B-B14F-4D97-AF65-F5344CB8AC3E}">
        <p14:creationId xmlns:p14="http://schemas.microsoft.com/office/powerpoint/2010/main" val="1603825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Прямоугольник 16"/>
          <p:cNvSpPr/>
          <p:nvPr/>
        </p:nvSpPr>
        <p:spPr>
          <a:xfrm>
            <a:off x="1" y="0"/>
            <a:ext cx="9143999" cy="1403968"/>
          </a:xfrm>
          <a:prstGeom prst="rect">
            <a:avLst/>
          </a:prstGeom>
          <a:solidFill>
            <a:srgbClr val="053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sz="1013" dirty="0"/>
          </a:p>
        </p:txBody>
      </p:sp>
      <p:sp>
        <p:nvSpPr>
          <p:cNvPr id="20" name="Подзаголовок 2"/>
          <p:cNvSpPr txBox="1">
            <a:spLocks/>
          </p:cNvSpPr>
          <p:nvPr/>
        </p:nvSpPr>
        <p:spPr>
          <a:xfrm>
            <a:off x="4139459" y="1290337"/>
            <a:ext cx="1951760" cy="4229099"/>
          </a:xfrm>
          <a:prstGeom prst="rect">
            <a:avLst/>
          </a:prstGeom>
        </p:spPr>
        <p:txBody>
          <a:bodyPr vert="horz" lIns="51435" tIns="25718" rIns="51435" bIns="25718"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1125"/>
              </a:lnSpc>
              <a:spcBef>
                <a:spcPts val="675"/>
              </a:spcBef>
              <a:buNone/>
            </a:pPr>
            <a:endParaRPr lang="en-US" sz="619" dirty="0">
              <a:solidFill>
                <a:schemeClr val="bg1">
                  <a:lumMod val="65000"/>
                </a:schemeClr>
              </a:solidFill>
              <a:latin typeface="Poppins" panose="02000000000000000000" pitchFamily="2" charset="0"/>
              <a:cs typeface="Poppins" panose="02000000000000000000" pitchFamily="2" charset="0"/>
            </a:endParaRPr>
          </a:p>
        </p:txBody>
      </p:sp>
      <p:sp>
        <p:nvSpPr>
          <p:cNvPr id="25" name="Title 1"/>
          <p:cNvSpPr txBox="1">
            <a:spLocks/>
          </p:cNvSpPr>
          <p:nvPr/>
        </p:nvSpPr>
        <p:spPr>
          <a:xfrm>
            <a:off x="542921" y="394463"/>
            <a:ext cx="8058150" cy="895874"/>
          </a:xfrm>
          <a:prstGeom prst="rect">
            <a:avLst/>
          </a:prstGeom>
          <a:effectLst>
            <a:outerShdw blurRad="50800" dist="76200" dir="2700000" algn="tl" rotWithShape="0">
              <a:prstClr val="black">
                <a:alpha val="40000"/>
              </a:prstClr>
            </a:outerShdw>
          </a:effectLst>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000" b="1" dirty="0">
                <a:solidFill>
                  <a:srgbClr val="FFFFFF"/>
                </a:solidFill>
                <a:latin typeface="Arial" charset="0"/>
                <a:ea typeface="Arial" charset="0"/>
                <a:cs typeface="Arial" charset="0"/>
              </a:rPr>
              <a:t>REGISTER FOR SUMMER CONVENTION</a:t>
            </a:r>
          </a:p>
          <a:p>
            <a:pPr algn="ctr"/>
            <a:r>
              <a:rPr lang="en-US" sz="3000" b="1" dirty="0">
                <a:solidFill>
                  <a:srgbClr val="FFFFFF"/>
                </a:solidFill>
                <a:latin typeface="Arial" charset="0"/>
                <a:ea typeface="Arial" charset="0"/>
                <a:cs typeface="Arial" charset="0"/>
              </a:rPr>
              <a:t>TODAY!</a:t>
            </a:r>
          </a:p>
        </p:txBody>
      </p:sp>
      <p:pic>
        <p:nvPicPr>
          <p:cNvPr id="3" name="Picture 2" descr="A close up of a logo&#10;&#10;Description generated with very high confidence">
            <a:extLst>
              <a:ext uri="{FF2B5EF4-FFF2-40B4-BE49-F238E27FC236}">
                <a16:creationId xmlns:a16="http://schemas.microsoft.com/office/drawing/2014/main" id="{87DAFDB2-63B0-4683-924C-06CF85C3B7A1}"/>
              </a:ext>
            </a:extLst>
          </p:cNvPr>
          <p:cNvPicPr>
            <a:picLocks noChangeAspect="1"/>
          </p:cNvPicPr>
          <p:nvPr/>
        </p:nvPicPr>
        <p:blipFill>
          <a:blip r:embed="rId2"/>
          <a:stretch>
            <a:fillRect/>
          </a:stretch>
        </p:blipFill>
        <p:spPr>
          <a:xfrm>
            <a:off x="2554741" y="2390234"/>
            <a:ext cx="4034510" cy="3429000"/>
          </a:xfrm>
          <a:prstGeom prst="rect">
            <a:avLst/>
          </a:prstGeom>
        </p:spPr>
      </p:pic>
      <p:pic>
        <p:nvPicPr>
          <p:cNvPr id="6" name="Picture 5">
            <a:extLst>
              <a:ext uri="{FF2B5EF4-FFF2-40B4-BE49-F238E27FC236}">
                <a16:creationId xmlns:a16="http://schemas.microsoft.com/office/drawing/2014/main" id="{5D7708A2-FC42-6741-88C2-239EED6056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9460" y="5257459"/>
            <a:ext cx="1025683" cy="381649"/>
          </a:xfrm>
          <a:prstGeom prst="rect">
            <a:avLst/>
          </a:prstGeom>
        </p:spPr>
      </p:pic>
    </p:spTree>
    <p:extLst>
      <p:ext uri="{BB962C8B-B14F-4D97-AF65-F5344CB8AC3E}">
        <p14:creationId xmlns:p14="http://schemas.microsoft.com/office/powerpoint/2010/main" val="2663346126"/>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2057399"/>
            <a:ext cx="8686800" cy="3921369"/>
          </a:xfrm>
        </p:spPr>
        <p:txBody>
          <a:bodyPr/>
          <a:lstStyle/>
          <a:p>
            <a:r>
              <a:rPr lang="en-US" sz="4800" dirty="0"/>
              <a:t>10 year</a:t>
            </a:r>
          </a:p>
          <a:p>
            <a:r>
              <a:rPr lang="en-US" sz="4800" dirty="0"/>
              <a:t>15 year </a:t>
            </a:r>
          </a:p>
          <a:p>
            <a:r>
              <a:rPr lang="en-US" sz="4800" dirty="0"/>
              <a:t>20 year</a:t>
            </a:r>
          </a:p>
          <a:p>
            <a:r>
              <a:rPr lang="en-US" sz="4800" dirty="0"/>
              <a:t>30 year </a:t>
            </a:r>
          </a:p>
          <a:p>
            <a:pPr marL="0" indent="0">
              <a:buNone/>
            </a:pPr>
            <a:endParaRPr lang="en-US" dirty="0"/>
          </a:p>
          <a:p>
            <a:pPr marL="0" indent="0">
              <a:buNone/>
            </a:pPr>
            <a:endParaRPr lang="en-US" dirty="0"/>
          </a:p>
        </p:txBody>
      </p:sp>
      <p:sp>
        <p:nvSpPr>
          <p:cNvPr id="3" name="Title 2"/>
          <p:cNvSpPr>
            <a:spLocks noGrp="1"/>
          </p:cNvSpPr>
          <p:nvPr>
            <p:ph type="title"/>
          </p:nvPr>
        </p:nvSpPr>
        <p:spPr/>
        <p:txBody>
          <a:bodyPr/>
          <a:lstStyle/>
          <a:p>
            <a:r>
              <a:rPr lang="en-US" dirty="0"/>
              <a:t>Term Insurance</a:t>
            </a:r>
          </a:p>
        </p:txBody>
      </p:sp>
    </p:spTree>
    <p:extLst>
      <p:ext uri="{BB962C8B-B14F-4D97-AF65-F5344CB8AC3E}">
        <p14:creationId xmlns:p14="http://schemas.microsoft.com/office/powerpoint/2010/main" val="39761886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body" sz="half" idx="1"/>
          </p:nvPr>
        </p:nvSpPr>
        <p:spPr>
          <a:xfrm>
            <a:off x="546100" y="2174879"/>
            <a:ext cx="3429000" cy="2595563"/>
          </a:xfrm>
          <a:solidFill>
            <a:srgbClr val="008000"/>
          </a:solidFill>
          <a:ln w="28575">
            <a:solidFill>
              <a:schemeClr val="tx1"/>
            </a:solidFill>
            <a:miter lim="800000"/>
            <a:headEnd/>
            <a:tailEnd/>
          </a:ln>
        </p:spPr>
        <p:txBody>
          <a:bodyPr>
            <a:normAutofit fontScale="92500" lnSpcReduction="10000"/>
          </a:bodyPr>
          <a:lstStyle/>
          <a:p>
            <a:pPr algn="ctr">
              <a:buFontTx/>
              <a:buNone/>
            </a:pPr>
            <a:r>
              <a:rPr lang="en-US" altLang="en-US" sz="2600" b="1">
                <a:solidFill>
                  <a:schemeClr val="bg1"/>
                </a:solidFill>
              </a:rPr>
              <a:t>Full Commission on</a:t>
            </a:r>
          </a:p>
          <a:p>
            <a:pPr algn="ctr">
              <a:buFontTx/>
              <a:buNone/>
            </a:pPr>
            <a:r>
              <a:rPr lang="en-US" altLang="en-US" sz="2600" b="1">
                <a:solidFill>
                  <a:schemeClr val="bg1"/>
                </a:solidFill>
              </a:rPr>
              <a:t>Conversions.</a:t>
            </a:r>
          </a:p>
          <a:p>
            <a:pPr algn="ctr">
              <a:buFontTx/>
              <a:buNone/>
            </a:pPr>
            <a:endParaRPr lang="en-US" altLang="en-US" sz="2600" b="1">
              <a:solidFill>
                <a:schemeClr val="bg1"/>
              </a:solidFill>
            </a:endParaRPr>
          </a:p>
          <a:p>
            <a:pPr algn="ctr">
              <a:buFontTx/>
              <a:buNone/>
            </a:pPr>
            <a:r>
              <a:rPr lang="en-US" altLang="en-US" sz="2600" b="1">
                <a:solidFill>
                  <a:schemeClr val="bg1"/>
                </a:solidFill>
              </a:rPr>
              <a:t>Full suite of permanent</a:t>
            </a:r>
          </a:p>
          <a:p>
            <a:pPr algn="ctr">
              <a:buFontTx/>
              <a:buNone/>
            </a:pPr>
            <a:r>
              <a:rPr lang="en-US" altLang="en-US" sz="2600" b="1">
                <a:solidFill>
                  <a:schemeClr val="bg1"/>
                </a:solidFill>
              </a:rPr>
              <a:t>products available.</a:t>
            </a:r>
          </a:p>
          <a:p>
            <a:endParaRPr lang="en-US" altLang="en-US" sz="2600" b="1">
              <a:solidFill>
                <a:schemeClr val="bg1"/>
              </a:solidFill>
            </a:endParaRPr>
          </a:p>
        </p:txBody>
      </p:sp>
      <p:sp>
        <p:nvSpPr>
          <p:cNvPr id="55299" name="Rectangle 3"/>
          <p:cNvSpPr>
            <a:spLocks noGrp="1" noChangeArrowheads="1"/>
          </p:cNvSpPr>
          <p:nvPr>
            <p:ph type="body" sz="half" idx="2"/>
          </p:nvPr>
        </p:nvSpPr>
        <p:spPr>
          <a:xfrm>
            <a:off x="4165600" y="2174879"/>
            <a:ext cx="4486275" cy="2595563"/>
          </a:xfrm>
          <a:noFill/>
          <a:ln w="76200">
            <a:solidFill>
              <a:schemeClr val="accent1"/>
            </a:solidFill>
            <a:miter lim="800000"/>
            <a:headEnd/>
            <a:tailEnd/>
          </a:ln>
        </p:spPr>
        <p:txBody>
          <a:bodyPr>
            <a:normAutofit lnSpcReduction="10000"/>
          </a:bodyPr>
          <a:lstStyle/>
          <a:p>
            <a:r>
              <a:rPr lang="en-US" altLang="en-US" sz="2200"/>
              <a:t>10 Years on 10 Year Term</a:t>
            </a:r>
          </a:p>
          <a:p>
            <a:r>
              <a:rPr lang="en-US" altLang="en-US" sz="2200"/>
              <a:t>12 Years on 15 Year Term</a:t>
            </a:r>
          </a:p>
          <a:p>
            <a:r>
              <a:rPr lang="en-US" altLang="en-US" sz="2200"/>
              <a:t>15 Years on 20 Year Term</a:t>
            </a:r>
          </a:p>
          <a:p>
            <a:r>
              <a:rPr lang="en-US" altLang="en-US" sz="2200"/>
              <a:t>20 Years on 30 Year Term</a:t>
            </a:r>
          </a:p>
          <a:p>
            <a:r>
              <a:rPr lang="en-US" altLang="en-US" sz="2200"/>
              <a:t>Not beyond age 70</a:t>
            </a:r>
          </a:p>
          <a:p>
            <a:r>
              <a:rPr lang="en-US" altLang="en-US" sz="2200"/>
              <a:t>Ages 66 and higher – 5 years</a:t>
            </a:r>
          </a:p>
        </p:txBody>
      </p:sp>
      <p:sp>
        <p:nvSpPr>
          <p:cNvPr id="55300" name="Rectangle 4"/>
          <p:cNvSpPr>
            <a:spLocks noGrp="1" noChangeArrowheads="1"/>
          </p:cNvSpPr>
          <p:nvPr>
            <p:ph type="title"/>
          </p:nvPr>
        </p:nvSpPr>
        <p:spPr/>
        <p:txBody>
          <a:bodyPr/>
          <a:lstStyle/>
          <a:p>
            <a:pPr algn="ctr"/>
            <a:r>
              <a:rPr lang="en-US" altLang="en-US" sz="4000" b="1"/>
              <a:t>LSW Term – Conversion Privilege </a:t>
            </a:r>
          </a:p>
        </p:txBody>
      </p:sp>
    </p:spTree>
    <p:extLst>
      <p:ext uri="{BB962C8B-B14F-4D97-AF65-F5344CB8AC3E}">
        <p14:creationId xmlns:p14="http://schemas.microsoft.com/office/powerpoint/2010/main" val="1519438082"/>
      </p:ext>
    </p:extLst>
  </p:cSld>
  <p:clrMapOvr>
    <a:masterClrMapping/>
  </p:clrMapOvr>
  <p:transition spd="med">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Term IUL Combo sale update </a:t>
            </a:r>
          </a:p>
        </p:txBody>
      </p:sp>
      <p:sp>
        <p:nvSpPr>
          <p:cNvPr id="3" name="Slide Number Placeholder 2"/>
          <p:cNvSpPr>
            <a:spLocks noGrp="1"/>
          </p:cNvSpPr>
          <p:nvPr>
            <p:ph type="sldNum" sz="quarter" idx="12"/>
          </p:nvPr>
        </p:nvSpPr>
        <p:spPr/>
        <p:txBody>
          <a:bodyPr/>
          <a:lstStyle/>
          <a:p>
            <a:fld id="{9F495958-F516-439A-814A-D2DC1CC7FCCF}" type="slidenum">
              <a:rPr lang="en-US" smtClean="0">
                <a:solidFill>
                  <a:srgbClr val="69B800"/>
                </a:solidFill>
              </a:rPr>
              <a:pPr/>
              <a:t>42</a:t>
            </a:fld>
            <a:endParaRPr lang="en-US" dirty="0">
              <a:solidFill>
                <a:srgbClr val="69B800"/>
              </a:solidFill>
            </a:endParaRPr>
          </a:p>
        </p:txBody>
      </p:sp>
      <p:sp>
        <p:nvSpPr>
          <p:cNvPr id="4" name="Rectangle 3"/>
          <p:cNvSpPr/>
          <p:nvPr/>
        </p:nvSpPr>
        <p:spPr>
          <a:xfrm>
            <a:off x="457200" y="1859340"/>
            <a:ext cx="7924800" cy="4524315"/>
          </a:xfrm>
          <a:prstGeom prst="rect">
            <a:avLst/>
          </a:prstGeom>
        </p:spPr>
        <p:txBody>
          <a:bodyPr wrap="square">
            <a:spAutoFit/>
          </a:bodyPr>
          <a:lstStyle/>
          <a:p>
            <a:r>
              <a:rPr lang="en-US" sz="2400" b="1" dirty="0"/>
              <a:t>If your client qualifies for EZ underwriting, the underwriter will waive the exam</a:t>
            </a:r>
            <a:br>
              <a:rPr lang="en-US" sz="2400" b="1" dirty="0"/>
            </a:br>
            <a:r>
              <a:rPr lang="en-US" sz="2400" b="1" dirty="0"/>
              <a:t>and labs on the term provided the cases fall within the following parameters:</a:t>
            </a:r>
          </a:p>
          <a:p>
            <a:br>
              <a:rPr lang="en-US" sz="2400" b="1" dirty="0"/>
            </a:br>
            <a:r>
              <a:rPr lang="en-US" sz="2400" b="1" dirty="0"/>
              <a:t>– Applicant age 18-60</a:t>
            </a:r>
            <a:br>
              <a:rPr lang="en-US" sz="2400" b="1" dirty="0"/>
            </a:br>
            <a:r>
              <a:rPr lang="en-US" sz="2400" b="1" dirty="0"/>
              <a:t>– Maximum Term coverage $500,000</a:t>
            </a:r>
            <a:br>
              <a:rPr lang="en-US" sz="2400" b="1" dirty="0"/>
            </a:br>
            <a:r>
              <a:rPr lang="en-US" sz="2400" b="1" dirty="0"/>
              <a:t>– Total combination sale amount not to exceed $1,000,000</a:t>
            </a:r>
            <a:br>
              <a:rPr lang="en-US" sz="2400" b="1" dirty="0"/>
            </a:br>
            <a:r>
              <a:rPr lang="en-US" sz="2400" b="1" dirty="0"/>
              <a:t>– Proposed insured will not exceed NLG’s current lifetime non-med limits of</a:t>
            </a:r>
            <a:br>
              <a:rPr lang="en-US" sz="2400" b="1" dirty="0"/>
            </a:br>
            <a:r>
              <a:rPr lang="en-US" sz="2400" b="1" dirty="0"/>
              <a:t>$1,000,000</a:t>
            </a:r>
          </a:p>
        </p:txBody>
      </p:sp>
    </p:spTree>
    <p:extLst>
      <p:ext uri="{BB962C8B-B14F-4D97-AF65-F5344CB8AC3E}">
        <p14:creationId xmlns:p14="http://schemas.microsoft.com/office/powerpoint/2010/main" val="24059778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Sales &amp; Marketing Support 	</a:t>
            </a:r>
          </a:p>
        </p:txBody>
      </p:sp>
      <p:sp>
        <p:nvSpPr>
          <p:cNvPr id="3" name="TextBox 2"/>
          <p:cNvSpPr txBox="1"/>
          <p:nvPr/>
        </p:nvSpPr>
        <p:spPr>
          <a:xfrm>
            <a:off x="288701" y="1826653"/>
            <a:ext cx="8534400" cy="4247317"/>
          </a:xfrm>
          <a:prstGeom prst="rect">
            <a:avLst/>
          </a:prstGeom>
          <a:noFill/>
        </p:spPr>
        <p:txBody>
          <a:bodyPr wrap="square" rtlCol="0">
            <a:spAutoFit/>
          </a:bodyPr>
          <a:lstStyle/>
          <a:p>
            <a:r>
              <a:rPr lang="en-US" b="1" dirty="0">
                <a:solidFill>
                  <a:srgbClr val="3F403C"/>
                </a:solidFill>
              </a:rPr>
              <a:t>Jessica Myers, </a:t>
            </a:r>
            <a:r>
              <a:rPr lang="en-US" sz="1600" i="1" dirty="0">
                <a:solidFill>
                  <a:srgbClr val="3F403C"/>
                </a:solidFill>
              </a:rPr>
              <a:t>MBA, CLU</a:t>
            </a:r>
            <a:r>
              <a:rPr lang="en-US" sz="1600" i="1" baseline="30000" dirty="0">
                <a:solidFill>
                  <a:srgbClr val="3F403C"/>
                </a:solidFill>
              </a:rPr>
              <a:t>®</a:t>
            </a:r>
            <a:br>
              <a:rPr lang="en-US" dirty="0">
                <a:solidFill>
                  <a:srgbClr val="3F403C"/>
                </a:solidFill>
              </a:rPr>
            </a:br>
            <a:r>
              <a:rPr lang="en-US" dirty="0">
                <a:solidFill>
                  <a:srgbClr val="3F403C"/>
                </a:solidFill>
              </a:rPr>
              <a:t>Key Accounts – Independent Distribution</a:t>
            </a:r>
            <a:br>
              <a:rPr lang="en-US" dirty="0">
                <a:solidFill>
                  <a:srgbClr val="3F403C"/>
                </a:solidFill>
              </a:rPr>
            </a:br>
            <a:r>
              <a:rPr lang="en-US" dirty="0">
                <a:solidFill>
                  <a:srgbClr val="3F403C"/>
                </a:solidFill>
                <a:hlinkClick r:id="rId2"/>
              </a:rPr>
              <a:t>JMyers@NationalLife.com</a:t>
            </a:r>
            <a:r>
              <a:rPr lang="en-US" dirty="0">
                <a:solidFill>
                  <a:srgbClr val="3F403C"/>
                </a:solidFill>
              </a:rPr>
              <a:t> </a:t>
            </a:r>
            <a:br>
              <a:rPr lang="en-US" dirty="0">
                <a:solidFill>
                  <a:srgbClr val="3F403C"/>
                </a:solidFill>
              </a:rPr>
            </a:br>
            <a:r>
              <a:rPr lang="en-US" dirty="0">
                <a:solidFill>
                  <a:srgbClr val="3F403C"/>
                </a:solidFill>
              </a:rPr>
              <a:t>802-249-6298 (cell)</a:t>
            </a:r>
          </a:p>
          <a:p>
            <a:endParaRPr lang="en-US" dirty="0">
              <a:solidFill>
                <a:srgbClr val="3F403C"/>
              </a:solidFill>
            </a:endParaRPr>
          </a:p>
          <a:p>
            <a:r>
              <a:rPr lang="en-US" b="1" dirty="0">
                <a:solidFill>
                  <a:srgbClr val="3F403C"/>
                </a:solidFill>
              </a:rPr>
              <a:t>Mike Beaulieu</a:t>
            </a:r>
            <a:br>
              <a:rPr lang="en-US" dirty="0">
                <a:solidFill>
                  <a:srgbClr val="3F403C"/>
                </a:solidFill>
              </a:rPr>
            </a:br>
            <a:r>
              <a:rPr lang="en-US" dirty="0">
                <a:solidFill>
                  <a:srgbClr val="3F403C"/>
                </a:solidFill>
              </a:rPr>
              <a:t>Key Accounts – Independent Distribution</a:t>
            </a:r>
            <a:br>
              <a:rPr lang="en-US" dirty="0">
                <a:solidFill>
                  <a:srgbClr val="3F403C"/>
                </a:solidFill>
              </a:rPr>
            </a:br>
            <a:r>
              <a:rPr lang="en-US" dirty="0">
                <a:solidFill>
                  <a:srgbClr val="3F403C"/>
                </a:solidFill>
              </a:rPr>
              <a:t>MichaelB@NationalLife.com</a:t>
            </a:r>
            <a:br>
              <a:rPr lang="en-US" dirty="0">
                <a:solidFill>
                  <a:srgbClr val="3F403C"/>
                </a:solidFill>
              </a:rPr>
            </a:br>
            <a:r>
              <a:rPr lang="en-US" dirty="0">
                <a:solidFill>
                  <a:srgbClr val="3F403C"/>
                </a:solidFill>
              </a:rPr>
              <a:t>802-522-5275 (cell)</a:t>
            </a:r>
          </a:p>
          <a:p>
            <a:endParaRPr lang="en-US" dirty="0">
              <a:solidFill>
                <a:srgbClr val="3F403C"/>
              </a:solidFill>
            </a:endParaRPr>
          </a:p>
          <a:p>
            <a:r>
              <a:rPr lang="en-US" b="1" dirty="0">
                <a:solidFill>
                  <a:srgbClr val="3F403C"/>
                </a:solidFill>
              </a:rPr>
              <a:t>Jake Peck, </a:t>
            </a:r>
            <a:r>
              <a:rPr lang="en-US" dirty="0">
                <a:solidFill>
                  <a:srgbClr val="3F403C"/>
                </a:solidFill>
              </a:rPr>
              <a:t>Internal Sales Associate </a:t>
            </a:r>
          </a:p>
          <a:p>
            <a:r>
              <a:rPr lang="en-US" dirty="0">
                <a:solidFill>
                  <a:srgbClr val="3F403C"/>
                </a:solidFill>
                <a:hlinkClick r:id="rId3"/>
              </a:rPr>
              <a:t>JPeck@NationalLife.com</a:t>
            </a:r>
            <a:endParaRPr lang="en-US" dirty="0">
              <a:solidFill>
                <a:srgbClr val="3F403C"/>
              </a:solidFill>
            </a:endParaRPr>
          </a:p>
          <a:p>
            <a:r>
              <a:rPr lang="en-US" dirty="0">
                <a:solidFill>
                  <a:srgbClr val="3F403C"/>
                </a:solidFill>
              </a:rPr>
              <a:t>802-229-3920</a:t>
            </a:r>
          </a:p>
          <a:p>
            <a:endParaRPr lang="en-US" dirty="0">
              <a:solidFill>
                <a:srgbClr val="3F403C"/>
              </a:solidFill>
            </a:endParaRPr>
          </a:p>
          <a:p>
            <a:r>
              <a:rPr lang="en-US" b="1" dirty="0">
                <a:solidFill>
                  <a:srgbClr val="3F403C"/>
                </a:solidFill>
              </a:rPr>
              <a:t>SALES DESK: 800-906-3310</a:t>
            </a:r>
          </a:p>
        </p:txBody>
      </p:sp>
    </p:spTree>
    <p:extLst>
      <p:ext uri="{BB962C8B-B14F-4D97-AF65-F5344CB8AC3E}">
        <p14:creationId xmlns:p14="http://schemas.microsoft.com/office/powerpoint/2010/main" val="15608534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Server\c\Users\Public\Documents\Public Storage 1\Goldfine, Peter\DOCUMENTS\MISC IMAGES\thank-you.jpg"/>
          <p:cNvPicPr>
            <a:picLocks noChangeAspect="1" noChangeArrowheads="1"/>
          </p:cNvPicPr>
          <p:nvPr/>
        </p:nvPicPr>
        <p:blipFill rotWithShape="1">
          <a:blip r:embed="rId3" cstate="print"/>
          <a:srcRect t="12383" b="12401"/>
          <a:stretch/>
        </p:blipFill>
        <p:spPr bwMode="auto">
          <a:xfrm>
            <a:off x="4915095" y="857251"/>
            <a:ext cx="4228905" cy="5138057"/>
          </a:xfrm>
          <a:prstGeom prst="rect">
            <a:avLst/>
          </a:prstGeom>
          <a:ln>
            <a:noFill/>
          </a:ln>
          <a:effectLst>
            <a:outerShdw blurRad="292100" dist="139700" dir="2700000" algn="tl" rotWithShape="0">
              <a:srgbClr val="333333">
                <a:alpha val="65000"/>
              </a:srgbClr>
            </a:outerShdw>
          </a:effectLst>
        </p:spPr>
      </p:pic>
      <p:sp>
        <p:nvSpPr>
          <p:cNvPr id="3074" name="Rectangle 2"/>
          <p:cNvSpPr>
            <a:spLocks noChangeArrowheads="1"/>
          </p:cNvSpPr>
          <p:nvPr/>
        </p:nvSpPr>
        <p:spPr bwMode="auto">
          <a:xfrm>
            <a:off x="93352" y="2851037"/>
            <a:ext cx="3537377" cy="1361911"/>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eaLnBrk="0" fontAlgn="base" hangingPunct="0">
              <a:spcBef>
                <a:spcPct val="0"/>
              </a:spcBef>
              <a:spcAft>
                <a:spcPct val="0"/>
              </a:spcAft>
            </a:pPr>
            <a:endParaRPr lang="en-US" sz="1200" dirty="0">
              <a:solidFill>
                <a:srgbClr val="002060"/>
              </a:solidFill>
              <a:latin typeface="Arial Narrow" panose="020B0606020202030204" pitchFamily="34" charset="0"/>
              <a:cs typeface="Arial" pitchFamily="34" charset="0"/>
            </a:endParaRPr>
          </a:p>
          <a:p>
            <a:pPr fontAlgn="base">
              <a:spcBef>
                <a:spcPct val="0"/>
              </a:spcBef>
              <a:spcAft>
                <a:spcPct val="0"/>
              </a:spcAft>
            </a:pPr>
            <a:r>
              <a:rPr lang="en-US" dirty="0">
                <a:solidFill>
                  <a:srgbClr val="002060"/>
                </a:solidFill>
                <a:latin typeface="Kozuka Gothic Pr6N EL" panose="020B0200000000000000" pitchFamily="34" charset="-128"/>
                <a:ea typeface="Kozuka Gothic Pr6N EL" panose="020B0200000000000000" pitchFamily="34" charset="-128"/>
                <a:cs typeface="Consolas" pitchFamily="49" charset="0"/>
              </a:rPr>
              <a:t>Pete Lee</a:t>
            </a:r>
            <a:endParaRPr lang="en-US" dirty="0">
              <a:solidFill>
                <a:srgbClr val="002060"/>
              </a:solidFill>
              <a:latin typeface="Kozuka Gothic Pr6N EL" panose="020B0200000000000000" pitchFamily="34" charset="-128"/>
              <a:ea typeface="Kozuka Gothic Pr6N EL" panose="020B0200000000000000" pitchFamily="34" charset="-128"/>
              <a:cs typeface="Arial" pitchFamily="34" charset="0"/>
            </a:endParaRPr>
          </a:p>
          <a:p>
            <a:pPr eaLnBrk="0" fontAlgn="base" hangingPunct="0">
              <a:spcBef>
                <a:spcPct val="0"/>
              </a:spcBef>
              <a:spcAft>
                <a:spcPct val="0"/>
              </a:spcAft>
            </a:pPr>
            <a:r>
              <a:rPr lang="en-US" b="1" dirty="0">
                <a:solidFill>
                  <a:srgbClr val="002060"/>
                </a:solidFill>
                <a:latin typeface="Kozuka Gothic Pr6N EL" panose="020B0200000000000000" pitchFamily="34" charset="-128"/>
                <a:ea typeface="Kozuka Gothic Pr6N EL" panose="020B0200000000000000" pitchFamily="34" charset="-128"/>
                <a:cs typeface="Consolas" pitchFamily="49" charset="0"/>
              </a:rPr>
              <a:t>Director of Advanced Markets</a:t>
            </a:r>
          </a:p>
          <a:p>
            <a:pPr eaLnBrk="0" fontAlgn="base" hangingPunct="0">
              <a:spcBef>
                <a:spcPct val="0"/>
              </a:spcBef>
              <a:spcAft>
                <a:spcPct val="0"/>
              </a:spcAft>
            </a:pPr>
            <a:r>
              <a:rPr lang="en-US" dirty="0">
                <a:solidFill>
                  <a:srgbClr val="002060"/>
                </a:solidFill>
                <a:latin typeface="Kozuka Gothic Pr6N EL" panose="020B0200000000000000" pitchFamily="34" charset="-128"/>
                <a:ea typeface="Kozuka Gothic Pr6N EL" panose="020B0200000000000000" pitchFamily="34" charset="-128"/>
                <a:cs typeface="Consolas" pitchFamily="49" charset="0"/>
                <a:hlinkClick r:id="rId4"/>
              </a:rPr>
              <a:t>plee@equisfinancial.com</a:t>
            </a:r>
            <a:endParaRPr lang="en-US" dirty="0">
              <a:solidFill>
                <a:srgbClr val="002060"/>
              </a:solidFill>
              <a:latin typeface="Kozuka Gothic Pr6N EL" panose="020B0200000000000000" pitchFamily="34" charset="-128"/>
              <a:ea typeface="Kozuka Gothic Pr6N EL" panose="020B0200000000000000" pitchFamily="34" charset="-128"/>
              <a:cs typeface="Consolas" pitchFamily="49" charset="0"/>
            </a:endParaRPr>
          </a:p>
          <a:p>
            <a:pPr eaLnBrk="0" fontAlgn="base" hangingPunct="0">
              <a:spcBef>
                <a:spcPct val="0"/>
              </a:spcBef>
              <a:spcAft>
                <a:spcPct val="0"/>
              </a:spcAft>
            </a:pPr>
            <a:r>
              <a:rPr lang="en-US" dirty="0">
                <a:solidFill>
                  <a:srgbClr val="002060"/>
                </a:solidFill>
                <a:latin typeface="Kozuka Gothic Pr6N EL" panose="020B0200000000000000" pitchFamily="34" charset="-128"/>
                <a:ea typeface="Kozuka Gothic Pr6N EL" panose="020B0200000000000000" pitchFamily="34" charset="-128"/>
                <a:cs typeface="Arial" pitchFamily="34" charset="0"/>
              </a:rPr>
              <a:t>904.234.1795</a:t>
            </a:r>
          </a:p>
        </p:txBody>
      </p:sp>
      <p:pic>
        <p:nvPicPr>
          <p:cNvPr id="5" name="Picture 4"/>
          <p:cNvPicPr>
            <a:picLocks noChangeAspect="1"/>
          </p:cNvPicPr>
          <p:nvPr/>
        </p:nvPicPr>
        <p:blipFill>
          <a:blip r:embed="rId5"/>
          <a:stretch>
            <a:fillRect/>
          </a:stretch>
        </p:blipFill>
        <p:spPr>
          <a:xfrm>
            <a:off x="183529" y="857251"/>
            <a:ext cx="4259297" cy="2148950"/>
          </a:xfrm>
          <a:prstGeom prst="rect">
            <a:avLst/>
          </a:prstGeom>
        </p:spPr>
      </p:pic>
      <p:sp>
        <p:nvSpPr>
          <p:cNvPr id="6" name="Rectangle 2"/>
          <p:cNvSpPr>
            <a:spLocks noChangeArrowheads="1"/>
          </p:cNvSpPr>
          <p:nvPr/>
        </p:nvSpPr>
        <p:spPr bwMode="auto">
          <a:xfrm>
            <a:off x="93352" y="4212949"/>
            <a:ext cx="3537377" cy="1361911"/>
          </a:xfrm>
          <a:prstGeom prst="rect">
            <a:avLst/>
          </a:prstGeom>
          <a:noFill/>
          <a:ln w="9525">
            <a:noFill/>
            <a:miter lim="800000"/>
            <a:headEnd/>
            <a:tailEnd/>
          </a:ln>
          <a:effectLst/>
        </p:spPr>
        <p:txBody>
          <a:bodyPr vert="horz" wrap="square" lIns="68580" tIns="34290" rIns="68580" bIns="34290" numCol="1" anchor="ctr" anchorCtr="0" compatLnSpc="1">
            <a:prstTxWarp prst="textNoShape">
              <a:avLst/>
            </a:prstTxWarp>
            <a:spAutoFit/>
          </a:bodyPr>
          <a:lstStyle/>
          <a:p>
            <a:pPr eaLnBrk="0" fontAlgn="base" hangingPunct="0">
              <a:spcBef>
                <a:spcPct val="0"/>
              </a:spcBef>
              <a:spcAft>
                <a:spcPct val="0"/>
              </a:spcAft>
            </a:pPr>
            <a:endParaRPr lang="en-US" sz="1200" dirty="0">
              <a:solidFill>
                <a:srgbClr val="002060"/>
              </a:solidFill>
              <a:latin typeface="Arial Narrow" panose="020B0606020202030204" pitchFamily="34" charset="0"/>
              <a:cs typeface="Arial" pitchFamily="34" charset="0"/>
            </a:endParaRPr>
          </a:p>
          <a:p>
            <a:pPr fontAlgn="base">
              <a:spcBef>
                <a:spcPct val="0"/>
              </a:spcBef>
              <a:spcAft>
                <a:spcPct val="0"/>
              </a:spcAft>
            </a:pPr>
            <a:r>
              <a:rPr lang="en-US" dirty="0">
                <a:solidFill>
                  <a:srgbClr val="002060"/>
                </a:solidFill>
                <a:latin typeface="Kozuka Gothic Pr6N EL" panose="020B0200000000000000" pitchFamily="34" charset="-128"/>
                <a:ea typeface="Kozuka Gothic Pr6N EL" panose="020B0200000000000000" pitchFamily="34" charset="-128"/>
                <a:cs typeface="Consolas" pitchFamily="49" charset="0"/>
              </a:rPr>
              <a:t>Bill Martin 2.0</a:t>
            </a:r>
            <a:endParaRPr lang="en-US" dirty="0">
              <a:solidFill>
                <a:srgbClr val="002060"/>
              </a:solidFill>
              <a:latin typeface="Kozuka Gothic Pr6N EL" panose="020B0200000000000000" pitchFamily="34" charset="-128"/>
              <a:ea typeface="Kozuka Gothic Pr6N EL" panose="020B0200000000000000" pitchFamily="34" charset="-128"/>
              <a:cs typeface="Arial" pitchFamily="34" charset="0"/>
            </a:endParaRPr>
          </a:p>
          <a:p>
            <a:pPr eaLnBrk="0" fontAlgn="base" hangingPunct="0">
              <a:spcBef>
                <a:spcPct val="0"/>
              </a:spcBef>
              <a:spcAft>
                <a:spcPct val="0"/>
              </a:spcAft>
            </a:pPr>
            <a:r>
              <a:rPr lang="en-US" b="1" dirty="0">
                <a:solidFill>
                  <a:srgbClr val="002060"/>
                </a:solidFill>
                <a:latin typeface="Kozuka Gothic Pr6N EL" panose="020B0200000000000000" pitchFamily="34" charset="-128"/>
                <a:ea typeface="Kozuka Gothic Pr6N EL" panose="020B0200000000000000" pitchFamily="34" charset="-128"/>
                <a:cs typeface="Consolas" pitchFamily="49" charset="0"/>
              </a:rPr>
              <a:t>Director of Marketing</a:t>
            </a:r>
          </a:p>
          <a:p>
            <a:pPr eaLnBrk="0" fontAlgn="base" hangingPunct="0">
              <a:spcBef>
                <a:spcPct val="0"/>
              </a:spcBef>
              <a:spcAft>
                <a:spcPct val="0"/>
              </a:spcAft>
            </a:pPr>
            <a:r>
              <a:rPr lang="en-US" dirty="0">
                <a:solidFill>
                  <a:srgbClr val="002060"/>
                </a:solidFill>
                <a:latin typeface="Kozuka Gothic Pr6N EL" panose="020B0200000000000000" pitchFamily="34" charset="-128"/>
                <a:ea typeface="Kozuka Gothic Pr6N EL" panose="020B0200000000000000" pitchFamily="34" charset="-128"/>
                <a:cs typeface="Consolas" pitchFamily="49" charset="0"/>
                <a:hlinkClick r:id="rId4"/>
              </a:rPr>
              <a:t>wmartin@equisfinancial.com</a:t>
            </a:r>
            <a:endParaRPr lang="en-US" dirty="0">
              <a:solidFill>
                <a:srgbClr val="002060"/>
              </a:solidFill>
              <a:latin typeface="Kozuka Gothic Pr6N EL" panose="020B0200000000000000" pitchFamily="34" charset="-128"/>
              <a:ea typeface="Kozuka Gothic Pr6N EL" panose="020B0200000000000000" pitchFamily="34" charset="-128"/>
              <a:cs typeface="Consolas" pitchFamily="49" charset="0"/>
            </a:endParaRPr>
          </a:p>
          <a:p>
            <a:pPr eaLnBrk="0" fontAlgn="base" hangingPunct="0">
              <a:spcBef>
                <a:spcPct val="0"/>
              </a:spcBef>
              <a:spcAft>
                <a:spcPct val="0"/>
              </a:spcAft>
            </a:pPr>
            <a:r>
              <a:rPr lang="en-US" dirty="0">
                <a:solidFill>
                  <a:srgbClr val="002060"/>
                </a:solidFill>
                <a:latin typeface="Kozuka Gothic Pr6N EL" panose="020B0200000000000000" pitchFamily="34" charset="-128"/>
                <a:ea typeface="Kozuka Gothic Pr6N EL" panose="020B0200000000000000" pitchFamily="34" charset="-128"/>
                <a:cs typeface="Arial" pitchFamily="34" charset="0"/>
              </a:rPr>
              <a:t>828.299.9600 x 601</a:t>
            </a:r>
          </a:p>
        </p:txBody>
      </p:sp>
    </p:spTree>
    <p:extLst>
      <p:ext uri="{BB962C8B-B14F-4D97-AF65-F5344CB8AC3E}">
        <p14:creationId xmlns:p14="http://schemas.microsoft.com/office/powerpoint/2010/main" val="1577587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r>
              <a:rPr lang="en-US" sz="2700" dirty="0"/>
              <a:t>IUL – Tax-Free Retirement &amp; </a:t>
            </a:r>
            <a:br>
              <a:rPr lang="en-US" sz="2700" dirty="0"/>
            </a:br>
            <a:r>
              <a:rPr lang="en-US" sz="2700" dirty="0"/>
              <a:t>College Planning</a:t>
            </a:r>
          </a:p>
        </p:txBody>
      </p:sp>
    </p:spTree>
    <p:extLst>
      <p:ext uri="{BB962C8B-B14F-4D97-AF65-F5344CB8AC3E}">
        <p14:creationId xmlns:p14="http://schemas.microsoft.com/office/powerpoint/2010/main" val="3760228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txBox="1">
            <a:spLocks/>
          </p:cNvSpPr>
          <p:nvPr/>
        </p:nvSpPr>
        <p:spPr>
          <a:xfrm>
            <a:off x="1762830" y="4383634"/>
            <a:ext cx="7381171" cy="1211663"/>
          </a:xfrm>
          <a:prstGeom prst="rect">
            <a:avLst/>
          </a:prstGeom>
          <a:gradFill>
            <a:gsLst>
              <a:gs pos="0">
                <a:schemeClr val="bg2">
                  <a:alpha val="70000"/>
                </a:schemeClr>
              </a:gs>
              <a:gs pos="100000">
                <a:schemeClr val="bg1">
                  <a:lumMod val="20000"/>
                  <a:lumOff val="80000"/>
                </a:schemeClr>
              </a:gs>
            </a:gsLst>
            <a:lin ang="10800000" scaled="0"/>
          </a:gradFill>
        </p:spPr>
        <p:txBody>
          <a:bodyPr vert="horz" lIns="342900" tIns="68580" rIns="68580" bIns="68580" rtlCol="0" anchor="ctr" anchorCtr="0">
            <a:noAutofit/>
          </a:bodyPr>
          <a:lstStyle>
            <a:lvl1pPr marL="0" indent="0" algn="l" defTabSz="685783" rtl="0" eaLnBrk="1" latinLnBrk="0" hangingPunct="1">
              <a:lnSpc>
                <a:spcPct val="90000"/>
              </a:lnSpc>
              <a:spcBef>
                <a:spcPts val="750"/>
              </a:spcBef>
              <a:buFont typeface="Arial"/>
              <a:buNone/>
              <a:defRPr sz="2100" b="0" i="0" kern="1200">
                <a:solidFill>
                  <a:schemeClr val="tx1"/>
                </a:solidFill>
                <a:latin typeface="Open Sans" charset="0"/>
                <a:ea typeface="Open Sans" charset="0"/>
                <a:cs typeface="Open Sans" charset="0"/>
              </a:defRPr>
            </a:lvl1pPr>
            <a:lvl2pPr marL="514337" indent="-171446" algn="l" defTabSz="685783" rtl="0" eaLnBrk="1" latinLnBrk="0" hangingPunct="1">
              <a:lnSpc>
                <a:spcPct val="90000"/>
              </a:lnSpc>
              <a:spcBef>
                <a:spcPts val="375"/>
              </a:spcBef>
              <a:buClr>
                <a:schemeClr val="tx2"/>
              </a:buClr>
              <a:buFont typeface="Arial"/>
              <a:buChar char="•"/>
              <a:defRPr sz="1800" b="0" i="0" kern="1200">
                <a:solidFill>
                  <a:schemeClr val="tx1"/>
                </a:solidFill>
                <a:latin typeface="Open Sans" charset="0"/>
                <a:ea typeface="Open Sans Light" charset="0"/>
                <a:cs typeface="Open Sans Light" charset="0"/>
              </a:defRPr>
            </a:lvl2pPr>
            <a:lvl3pPr marL="857228" indent="-171446" algn="l" defTabSz="685783" rtl="0" eaLnBrk="1" latinLnBrk="0" hangingPunct="1">
              <a:lnSpc>
                <a:spcPct val="90000"/>
              </a:lnSpc>
              <a:spcBef>
                <a:spcPts val="375"/>
              </a:spcBef>
              <a:buClr>
                <a:schemeClr val="tx2"/>
              </a:buClr>
              <a:buFont typeface=".AppleSystemUIFont" charset="-120"/>
              <a:buChar char="–"/>
              <a:defRPr sz="1500" b="0" i="0" kern="1200">
                <a:solidFill>
                  <a:schemeClr val="tx1"/>
                </a:solidFill>
                <a:latin typeface="Open Sans" charset="0"/>
                <a:ea typeface="Open Sans Light" charset="0"/>
                <a:cs typeface="Open Sans Light" charset="0"/>
              </a:defRPr>
            </a:lvl3pPr>
            <a:lvl4pPr marL="1200120" indent="-171446" algn="l" defTabSz="685783" rtl="0" eaLnBrk="1" latinLnBrk="0" hangingPunct="1">
              <a:lnSpc>
                <a:spcPct val="90000"/>
              </a:lnSpc>
              <a:spcBef>
                <a:spcPts val="375"/>
              </a:spcBef>
              <a:buFont typeface="Arial"/>
              <a:buChar char="•"/>
              <a:defRPr sz="1350" b="0" i="0" kern="1200">
                <a:solidFill>
                  <a:schemeClr val="tx1"/>
                </a:solidFill>
                <a:latin typeface="Open Sans Light" charset="0"/>
                <a:ea typeface="Open Sans Light" charset="0"/>
                <a:cs typeface="Open Sans Light" charset="0"/>
              </a:defRPr>
            </a:lvl4pPr>
            <a:lvl5pPr marL="1543012" indent="-171446" algn="l" defTabSz="685783" rtl="0" eaLnBrk="1" latinLnBrk="0" hangingPunct="1">
              <a:lnSpc>
                <a:spcPct val="90000"/>
              </a:lnSpc>
              <a:spcBef>
                <a:spcPts val="375"/>
              </a:spcBef>
              <a:buFont typeface="Arial"/>
              <a:buChar char="•"/>
              <a:defRPr sz="1350" b="0" i="0" kern="1200">
                <a:solidFill>
                  <a:schemeClr val="tx1"/>
                </a:solidFill>
                <a:latin typeface="Open Sans Light" charset="0"/>
                <a:ea typeface="Open Sans Light" charset="0"/>
                <a:cs typeface="Open Sans Light" charset="0"/>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1800" b="1" dirty="0"/>
              <a:t>NOVEMBER 13</a:t>
            </a:r>
            <a:br>
              <a:rPr lang="en-US" sz="1800" b="1" dirty="0"/>
            </a:br>
            <a:r>
              <a:rPr lang="en-US" sz="2700" dirty="0"/>
              <a:t>National Life Turns 170</a:t>
            </a:r>
          </a:p>
        </p:txBody>
      </p:sp>
      <p:sp>
        <p:nvSpPr>
          <p:cNvPr id="16" name="Content Placeholder 2"/>
          <p:cNvSpPr txBox="1">
            <a:spLocks/>
          </p:cNvSpPr>
          <p:nvPr/>
        </p:nvSpPr>
        <p:spPr>
          <a:xfrm>
            <a:off x="1762830" y="3109417"/>
            <a:ext cx="7381171" cy="1211663"/>
          </a:xfrm>
          <a:prstGeom prst="rect">
            <a:avLst/>
          </a:prstGeom>
          <a:gradFill>
            <a:gsLst>
              <a:gs pos="0">
                <a:schemeClr val="bg2">
                  <a:alpha val="70000"/>
                </a:schemeClr>
              </a:gs>
              <a:gs pos="100000">
                <a:schemeClr val="bg1">
                  <a:lumMod val="20000"/>
                  <a:lumOff val="80000"/>
                </a:schemeClr>
              </a:gs>
            </a:gsLst>
            <a:lin ang="10800000" scaled="0"/>
          </a:gradFill>
        </p:spPr>
        <p:txBody>
          <a:bodyPr vert="horz" lIns="342900" tIns="68580" rIns="68580" bIns="68580" rtlCol="0" anchor="ctr" anchorCtr="0">
            <a:noAutofit/>
          </a:bodyPr>
          <a:lstStyle>
            <a:lvl1pPr marL="0" indent="0" algn="l" defTabSz="685783" rtl="0" eaLnBrk="1" latinLnBrk="0" hangingPunct="1">
              <a:lnSpc>
                <a:spcPct val="90000"/>
              </a:lnSpc>
              <a:spcBef>
                <a:spcPts val="750"/>
              </a:spcBef>
              <a:buFont typeface="Arial"/>
              <a:buNone/>
              <a:defRPr sz="2100" b="0" i="0" kern="1200">
                <a:solidFill>
                  <a:schemeClr val="tx1"/>
                </a:solidFill>
                <a:latin typeface="Open Sans" charset="0"/>
                <a:ea typeface="Open Sans" charset="0"/>
                <a:cs typeface="Open Sans" charset="0"/>
              </a:defRPr>
            </a:lvl1pPr>
            <a:lvl2pPr marL="514337" indent="-171446" algn="l" defTabSz="685783" rtl="0" eaLnBrk="1" latinLnBrk="0" hangingPunct="1">
              <a:lnSpc>
                <a:spcPct val="90000"/>
              </a:lnSpc>
              <a:spcBef>
                <a:spcPts val="375"/>
              </a:spcBef>
              <a:buClr>
                <a:schemeClr val="tx2"/>
              </a:buClr>
              <a:buFont typeface="Arial"/>
              <a:buChar char="•"/>
              <a:defRPr sz="1800" b="0" i="0" kern="1200">
                <a:solidFill>
                  <a:schemeClr val="tx1"/>
                </a:solidFill>
                <a:latin typeface="Open Sans" charset="0"/>
                <a:ea typeface="Open Sans Light" charset="0"/>
                <a:cs typeface="Open Sans Light" charset="0"/>
              </a:defRPr>
            </a:lvl2pPr>
            <a:lvl3pPr marL="857228" indent="-171446" algn="l" defTabSz="685783" rtl="0" eaLnBrk="1" latinLnBrk="0" hangingPunct="1">
              <a:lnSpc>
                <a:spcPct val="90000"/>
              </a:lnSpc>
              <a:spcBef>
                <a:spcPts val="375"/>
              </a:spcBef>
              <a:buClr>
                <a:schemeClr val="tx2"/>
              </a:buClr>
              <a:buFont typeface=".AppleSystemUIFont" charset="-120"/>
              <a:buChar char="–"/>
              <a:defRPr sz="1500" b="0" i="0" kern="1200">
                <a:solidFill>
                  <a:schemeClr val="tx1"/>
                </a:solidFill>
                <a:latin typeface="Open Sans" charset="0"/>
                <a:ea typeface="Open Sans Light" charset="0"/>
                <a:cs typeface="Open Sans Light" charset="0"/>
              </a:defRPr>
            </a:lvl3pPr>
            <a:lvl4pPr marL="1200120" indent="-171446" algn="l" defTabSz="685783" rtl="0" eaLnBrk="1" latinLnBrk="0" hangingPunct="1">
              <a:lnSpc>
                <a:spcPct val="90000"/>
              </a:lnSpc>
              <a:spcBef>
                <a:spcPts val="375"/>
              </a:spcBef>
              <a:buFont typeface="Arial"/>
              <a:buChar char="•"/>
              <a:defRPr sz="1350" b="0" i="0" kern="1200">
                <a:solidFill>
                  <a:schemeClr val="tx1"/>
                </a:solidFill>
                <a:latin typeface="Open Sans Light" charset="0"/>
                <a:ea typeface="Open Sans Light" charset="0"/>
                <a:cs typeface="Open Sans Light" charset="0"/>
              </a:defRPr>
            </a:lvl4pPr>
            <a:lvl5pPr marL="1543012" indent="-171446" algn="l" defTabSz="685783" rtl="0" eaLnBrk="1" latinLnBrk="0" hangingPunct="1">
              <a:lnSpc>
                <a:spcPct val="90000"/>
              </a:lnSpc>
              <a:spcBef>
                <a:spcPts val="375"/>
              </a:spcBef>
              <a:buFont typeface="Arial"/>
              <a:buChar char="•"/>
              <a:defRPr sz="1350" b="0" i="0" kern="1200">
                <a:solidFill>
                  <a:schemeClr val="tx1"/>
                </a:solidFill>
                <a:latin typeface="Open Sans Light" charset="0"/>
                <a:ea typeface="Open Sans Light" charset="0"/>
                <a:cs typeface="Open Sans Light" charset="0"/>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1800" b="1" dirty="0"/>
              <a:t>OCTOBER 5</a:t>
            </a:r>
            <a:br>
              <a:rPr lang="en-US" sz="1800" b="1" dirty="0"/>
            </a:br>
            <a:r>
              <a:rPr lang="en-US" sz="2700" dirty="0"/>
              <a:t>Independent Life Distribution Turns 20 </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41545" y="4335370"/>
            <a:ext cx="1105152" cy="1152788"/>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41545" y="4030501"/>
            <a:ext cx="1095625" cy="1457657"/>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41545" y="3744685"/>
            <a:ext cx="1105152" cy="1743473"/>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341545" y="3439816"/>
            <a:ext cx="1105152" cy="2048342"/>
          </a:xfrm>
          <a:prstGeom prst="rect">
            <a:avLst/>
          </a:prstGeom>
        </p:spPr>
      </p:pic>
      <p:pic>
        <p:nvPicPr>
          <p:cNvPr id="15" name="Picture 14"/>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341545" y="3154001"/>
            <a:ext cx="1095625" cy="2334157"/>
          </a:xfrm>
          <a:prstGeom prst="rect">
            <a:avLst/>
          </a:prstGeom>
        </p:spPr>
      </p:pic>
      <p:pic>
        <p:nvPicPr>
          <p:cNvPr id="13" name="Picture 12"/>
          <p:cNvPicPr>
            <a:picLocks noChangeAspect="1"/>
          </p:cNvPicPr>
          <p:nvPr/>
        </p:nvPicPr>
        <p:blipFill rotWithShape="1">
          <a:blip r:embed="rId8" cstate="print">
            <a:extLst>
              <a:ext uri="{28A0092B-C50C-407E-A947-70E740481C1C}">
                <a14:useLocalDpi xmlns:a14="http://schemas.microsoft.com/office/drawing/2010/main" val="0"/>
              </a:ext>
            </a:extLst>
          </a:blip>
          <a:srcRect/>
          <a:stretch/>
        </p:blipFill>
        <p:spPr>
          <a:xfrm>
            <a:off x="0" y="857250"/>
            <a:ext cx="9144000" cy="2162483"/>
          </a:xfrm>
          <a:prstGeom prst="rect">
            <a:avLst/>
          </a:prstGeom>
        </p:spPr>
      </p:pic>
      <p:sp>
        <p:nvSpPr>
          <p:cNvPr id="17" name="Rectangle 16"/>
          <p:cNvSpPr/>
          <p:nvPr/>
        </p:nvSpPr>
        <p:spPr>
          <a:xfrm rot="5400000">
            <a:off x="4243065" y="-1881204"/>
            <a:ext cx="657872" cy="9144000"/>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37160" tIns="342900" rIns="137160" bIns="342900" rtlCol="0" anchor="ctr">
            <a:spAutoFit/>
          </a:bodyPr>
          <a:lstStyle/>
          <a:p>
            <a:r>
              <a:rPr lang="en-US" sz="2475" dirty="0">
                <a:solidFill>
                  <a:srgbClr val="FFFFFF"/>
                </a:solidFill>
                <a:latin typeface="Open Sans Light" charset="0"/>
              </a:rPr>
              <a:t>Our Why Began 170 Years Ago</a:t>
            </a:r>
            <a:endParaRPr lang="en-US" sz="3300" b="1" dirty="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6789448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 presetClass="entr" presetSubtype="2"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1000" fill="hold"/>
                                        <p:tgtEl>
                                          <p:spTgt spid="14"/>
                                        </p:tgtEl>
                                        <p:attrNameLst>
                                          <p:attrName>ppt_x</p:attrName>
                                        </p:attrNameLst>
                                      </p:cBhvr>
                                      <p:tavLst>
                                        <p:tav tm="0">
                                          <p:val>
                                            <p:strVal val="1+#ppt_w/2"/>
                                          </p:val>
                                        </p:tav>
                                        <p:tav tm="100000">
                                          <p:val>
                                            <p:strVal val="#ppt_x"/>
                                          </p:val>
                                        </p:tav>
                                      </p:tavLst>
                                    </p:anim>
                                    <p:anim calcmode="lin" valueType="num">
                                      <p:cBhvr additive="base">
                                        <p:cTn id="11" dur="1000" fill="hold"/>
                                        <p:tgtEl>
                                          <p:spTgt spid="14"/>
                                        </p:tgtEl>
                                        <p:attrNameLst>
                                          <p:attrName>ppt_y</p:attrName>
                                        </p:attrNameLst>
                                      </p:cBhvr>
                                      <p:tavLst>
                                        <p:tav tm="0">
                                          <p:val>
                                            <p:strVal val="#ppt_y"/>
                                          </p:val>
                                        </p:tav>
                                        <p:tav tm="100000">
                                          <p:val>
                                            <p:strVal val="#ppt_y"/>
                                          </p:val>
                                        </p:tav>
                                      </p:tavLst>
                                    </p:anim>
                                  </p:childTnLst>
                                </p:cTn>
                              </p:par>
                            </p:childTnLst>
                          </p:cTn>
                        </p:par>
                        <p:par>
                          <p:cTn id="12" fill="hold">
                            <p:stCondLst>
                              <p:cond delay="1000"/>
                            </p:stCondLst>
                            <p:childTnLst>
                              <p:par>
                                <p:cTn id="13" presetID="10" presetClass="exit" presetSubtype="0" fill="hold" nodeType="afterEffect">
                                  <p:stCondLst>
                                    <p:cond delay="100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par>
                                <p:cTn id="16" presetID="10" presetClass="entr" presetSubtype="0" fill="hold" nodeType="withEffect">
                                  <p:stCondLst>
                                    <p:cond delay="1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par>
                          <p:cTn id="19" fill="hold">
                            <p:stCondLst>
                              <p:cond delay="2500"/>
                            </p:stCondLst>
                            <p:childTnLst>
                              <p:par>
                                <p:cTn id="20" presetID="10" presetClass="exit" presetSubtype="0" fill="hold" nodeType="afterEffect">
                                  <p:stCondLst>
                                    <p:cond delay="0"/>
                                  </p:stCondLst>
                                  <p:childTnLst>
                                    <p:animEffect transition="out" filter="fade">
                                      <p:cBhvr>
                                        <p:cTn id="21" dur="500"/>
                                        <p:tgtEl>
                                          <p:spTgt spid="6"/>
                                        </p:tgtEl>
                                      </p:cBhvr>
                                    </p:animEffect>
                                    <p:set>
                                      <p:cBhvr>
                                        <p:cTn id="22" dur="1" fill="hold">
                                          <p:stCondLst>
                                            <p:cond delay="499"/>
                                          </p:stCondLst>
                                        </p:cTn>
                                        <p:tgtEl>
                                          <p:spTgt spid="6"/>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par>
                          <p:cTn id="26" fill="hold">
                            <p:stCondLst>
                              <p:cond delay="3000"/>
                            </p:stCondLst>
                            <p:childTnLst>
                              <p:par>
                                <p:cTn id="27" presetID="10" presetClass="exit" presetSubtype="0" fill="hold" nodeType="afterEffect">
                                  <p:stCondLst>
                                    <p:cond delay="0"/>
                                  </p:stCondLst>
                                  <p:childTnLst>
                                    <p:animEffect transition="out" filter="fade">
                                      <p:cBhvr>
                                        <p:cTn id="28" dur="500"/>
                                        <p:tgtEl>
                                          <p:spTgt spid="7"/>
                                        </p:tgtEl>
                                      </p:cBhvr>
                                    </p:animEffect>
                                    <p:set>
                                      <p:cBhvr>
                                        <p:cTn id="29" dur="1" fill="hold">
                                          <p:stCondLst>
                                            <p:cond delay="499"/>
                                          </p:stCondLst>
                                        </p:cTn>
                                        <p:tgtEl>
                                          <p:spTgt spid="7"/>
                                        </p:tgtEl>
                                        <p:attrNameLst>
                                          <p:attrName>style.visibility</p:attrName>
                                        </p:attrNameLst>
                                      </p:cBhvr>
                                      <p:to>
                                        <p:strVal val="hidden"/>
                                      </p:to>
                                    </p:se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2" presetClass="entr" presetSubtype="2" fill="hold" grpId="0" nodeType="withEffect">
                                  <p:stCondLst>
                                    <p:cond delay="0"/>
                                  </p:stCondLst>
                                  <p:childTnLst>
                                    <p:set>
                                      <p:cBhvr>
                                        <p:cTn id="34" dur="1" fill="hold">
                                          <p:stCondLst>
                                            <p:cond delay="0"/>
                                          </p:stCondLst>
                                        </p:cTn>
                                        <p:tgtEl>
                                          <p:spTgt spid="16"/>
                                        </p:tgtEl>
                                        <p:attrNameLst>
                                          <p:attrName>style.visibility</p:attrName>
                                        </p:attrNameLst>
                                      </p:cBhvr>
                                      <p:to>
                                        <p:strVal val="visible"/>
                                      </p:to>
                                    </p:set>
                                    <p:anim calcmode="lin" valueType="num">
                                      <p:cBhvr additive="base">
                                        <p:cTn id="35" dur="500" fill="hold"/>
                                        <p:tgtEl>
                                          <p:spTgt spid="16"/>
                                        </p:tgtEl>
                                        <p:attrNameLst>
                                          <p:attrName>ppt_x</p:attrName>
                                        </p:attrNameLst>
                                      </p:cBhvr>
                                      <p:tavLst>
                                        <p:tav tm="0">
                                          <p:val>
                                            <p:strVal val="1+#ppt_w/2"/>
                                          </p:val>
                                        </p:tav>
                                        <p:tav tm="100000">
                                          <p:val>
                                            <p:strVal val="#ppt_x"/>
                                          </p:val>
                                        </p:tav>
                                      </p:tavLst>
                                    </p:anim>
                                    <p:anim calcmode="lin" valueType="num">
                                      <p:cBhvr additive="base">
                                        <p:cTn id="36" dur="500" fill="hold"/>
                                        <p:tgtEl>
                                          <p:spTgt spid="16"/>
                                        </p:tgtEl>
                                        <p:attrNameLst>
                                          <p:attrName>ppt_y</p:attrName>
                                        </p:attrNameLst>
                                      </p:cBhvr>
                                      <p:tavLst>
                                        <p:tav tm="0">
                                          <p:val>
                                            <p:strVal val="#ppt_y"/>
                                          </p:val>
                                        </p:tav>
                                        <p:tav tm="100000">
                                          <p:val>
                                            <p:strVal val="#ppt_y"/>
                                          </p:val>
                                        </p:tav>
                                      </p:tavLst>
                                    </p:anim>
                                  </p:childTnLst>
                                </p:cTn>
                              </p:par>
                              <p:par>
                                <p:cTn id="37" presetID="10" presetClass="exit" presetSubtype="0" fill="hold" nodeType="withEffect">
                                  <p:stCondLst>
                                    <p:cond delay="500"/>
                                  </p:stCondLst>
                                  <p:childTnLst>
                                    <p:animEffect transition="out" filter="fade">
                                      <p:cBhvr>
                                        <p:cTn id="38" dur="500"/>
                                        <p:tgtEl>
                                          <p:spTgt spid="10"/>
                                        </p:tgtEl>
                                      </p:cBhvr>
                                    </p:animEffect>
                                    <p:set>
                                      <p:cBhvr>
                                        <p:cTn id="39" dur="1" fill="hold">
                                          <p:stCondLst>
                                            <p:cond delay="499"/>
                                          </p:stCondLst>
                                        </p:cTn>
                                        <p:tgtEl>
                                          <p:spTgt spid="10"/>
                                        </p:tgtEl>
                                        <p:attrNameLst>
                                          <p:attrName>style.visibility</p:attrName>
                                        </p:attrNameLst>
                                      </p:cBhvr>
                                      <p:to>
                                        <p:strVal val="hidden"/>
                                      </p:to>
                                    </p:set>
                                  </p:childTnLst>
                                </p:cTn>
                              </p:par>
                              <p:par>
                                <p:cTn id="40" presetID="10" presetClass="entr" presetSubtype="0" fill="hold" nodeType="withEffect">
                                  <p:stCondLst>
                                    <p:cond delay="50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5786" y="3137818"/>
            <a:ext cx="5615722" cy="785942"/>
          </a:xfrm>
          <a:prstGeom prst="rect">
            <a:avLst/>
          </a:prstGeom>
          <a:gradFill>
            <a:gsLst>
              <a:gs pos="0">
                <a:schemeClr val="bg2">
                  <a:alpha val="70000"/>
                </a:schemeClr>
              </a:gs>
              <a:gs pos="100000">
                <a:schemeClr val="bg1">
                  <a:lumMod val="20000"/>
                  <a:lumOff val="80000"/>
                </a:schemeClr>
              </a:gs>
            </a:gsLst>
            <a:lin ang="10800000" scaled="0"/>
          </a:gradFill>
        </p:spPr>
        <p:txBody>
          <a:bodyPr vert="horz" lIns="514350" tIns="68580" rIns="68580" bIns="68580" rtlCol="0" anchor="ctr" anchorCtr="0">
            <a:noAutofit/>
          </a:bodyPr>
          <a:lstStyle/>
          <a:p>
            <a:pPr marL="0" indent="0">
              <a:buNone/>
            </a:pPr>
            <a:r>
              <a:rPr lang="en-US" sz="3300" dirty="0"/>
              <a:t>$241</a:t>
            </a:r>
            <a:r>
              <a:rPr lang="en-US" dirty="0"/>
              <a:t>MM Life WNAP</a:t>
            </a:r>
          </a:p>
        </p:txBody>
      </p:sp>
      <p:sp>
        <p:nvSpPr>
          <p:cNvPr id="9" name="Content Placeholder 2"/>
          <p:cNvSpPr txBox="1">
            <a:spLocks/>
          </p:cNvSpPr>
          <p:nvPr/>
        </p:nvSpPr>
        <p:spPr>
          <a:xfrm>
            <a:off x="3525786" y="3990221"/>
            <a:ext cx="5615722" cy="791609"/>
          </a:xfrm>
          <a:prstGeom prst="rect">
            <a:avLst/>
          </a:prstGeom>
          <a:gradFill>
            <a:gsLst>
              <a:gs pos="0">
                <a:schemeClr val="bg2">
                  <a:alpha val="70000"/>
                </a:schemeClr>
              </a:gs>
              <a:gs pos="100000">
                <a:schemeClr val="bg1">
                  <a:lumMod val="20000"/>
                  <a:lumOff val="80000"/>
                </a:schemeClr>
              </a:gs>
            </a:gsLst>
            <a:lin ang="10800000" scaled="0"/>
          </a:gradFill>
        </p:spPr>
        <p:txBody>
          <a:bodyPr vert="horz" lIns="514350" tIns="68580" rIns="68580" bIns="68580" rtlCol="0" anchor="ctr" anchorCtr="0">
            <a:noAutofit/>
          </a:bodyPr>
          <a:lstStyle>
            <a:lvl1pPr marL="0" indent="0" algn="l" defTabSz="685783" rtl="0" eaLnBrk="1" latinLnBrk="0" hangingPunct="1">
              <a:lnSpc>
                <a:spcPct val="90000"/>
              </a:lnSpc>
              <a:spcBef>
                <a:spcPts val="750"/>
              </a:spcBef>
              <a:buFont typeface="Arial"/>
              <a:buNone/>
              <a:defRPr sz="2100" b="0" i="0" kern="1200">
                <a:solidFill>
                  <a:schemeClr val="tx1"/>
                </a:solidFill>
                <a:latin typeface="Open Sans" charset="0"/>
                <a:ea typeface="Open Sans" charset="0"/>
                <a:cs typeface="Open Sans" charset="0"/>
              </a:defRPr>
            </a:lvl1pPr>
            <a:lvl2pPr marL="514337" indent="-171446" algn="l" defTabSz="685783" rtl="0" eaLnBrk="1" latinLnBrk="0" hangingPunct="1">
              <a:lnSpc>
                <a:spcPct val="90000"/>
              </a:lnSpc>
              <a:spcBef>
                <a:spcPts val="375"/>
              </a:spcBef>
              <a:buClr>
                <a:schemeClr val="tx2"/>
              </a:buClr>
              <a:buFont typeface="Arial"/>
              <a:buChar char="•"/>
              <a:defRPr sz="1800" b="0" i="0" kern="1200">
                <a:solidFill>
                  <a:schemeClr val="tx1"/>
                </a:solidFill>
                <a:latin typeface="Open Sans" charset="0"/>
                <a:ea typeface="Open Sans Light" charset="0"/>
                <a:cs typeface="Open Sans Light" charset="0"/>
              </a:defRPr>
            </a:lvl2pPr>
            <a:lvl3pPr marL="857228" indent="-171446" algn="l" defTabSz="685783" rtl="0" eaLnBrk="1" latinLnBrk="0" hangingPunct="1">
              <a:lnSpc>
                <a:spcPct val="90000"/>
              </a:lnSpc>
              <a:spcBef>
                <a:spcPts val="375"/>
              </a:spcBef>
              <a:buClr>
                <a:schemeClr val="tx2"/>
              </a:buClr>
              <a:buFont typeface=".AppleSystemUIFont" charset="-120"/>
              <a:buChar char="–"/>
              <a:defRPr sz="1500" b="0" i="0" kern="1200">
                <a:solidFill>
                  <a:schemeClr val="tx1"/>
                </a:solidFill>
                <a:latin typeface="Open Sans" charset="0"/>
                <a:ea typeface="Open Sans Light" charset="0"/>
                <a:cs typeface="Open Sans Light" charset="0"/>
              </a:defRPr>
            </a:lvl3pPr>
            <a:lvl4pPr marL="1200120" indent="-171446" algn="l" defTabSz="685783" rtl="0" eaLnBrk="1" latinLnBrk="0" hangingPunct="1">
              <a:lnSpc>
                <a:spcPct val="90000"/>
              </a:lnSpc>
              <a:spcBef>
                <a:spcPts val="375"/>
              </a:spcBef>
              <a:buFont typeface="Arial"/>
              <a:buChar char="•"/>
              <a:defRPr sz="1350" b="0" i="0" kern="1200">
                <a:solidFill>
                  <a:schemeClr val="tx1"/>
                </a:solidFill>
                <a:latin typeface="Open Sans Light" charset="0"/>
                <a:ea typeface="Open Sans Light" charset="0"/>
                <a:cs typeface="Open Sans Light" charset="0"/>
              </a:defRPr>
            </a:lvl4pPr>
            <a:lvl5pPr marL="1543012" indent="-171446" algn="l" defTabSz="685783" rtl="0" eaLnBrk="1" latinLnBrk="0" hangingPunct="1">
              <a:lnSpc>
                <a:spcPct val="90000"/>
              </a:lnSpc>
              <a:spcBef>
                <a:spcPts val="375"/>
              </a:spcBef>
              <a:buFont typeface="Arial"/>
              <a:buChar char="•"/>
              <a:defRPr sz="1350" b="0" i="0" kern="1200">
                <a:solidFill>
                  <a:schemeClr val="tx1"/>
                </a:solidFill>
                <a:latin typeface="Open Sans Light" charset="0"/>
                <a:ea typeface="Open Sans Light" charset="0"/>
                <a:cs typeface="Open Sans Light" charset="0"/>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3300" dirty="0"/>
              <a:t>$142</a:t>
            </a:r>
            <a:r>
              <a:rPr lang="en-US" sz="2400" dirty="0">
                <a:solidFill>
                  <a:srgbClr val="3F403C"/>
                </a:solidFill>
              </a:rPr>
              <a:t>MM</a:t>
            </a:r>
            <a:r>
              <a:rPr lang="en-US" sz="1575" dirty="0"/>
              <a:t> Annuity Flow</a:t>
            </a:r>
          </a:p>
        </p:txBody>
      </p:sp>
      <p:sp>
        <p:nvSpPr>
          <p:cNvPr id="10" name="Content Placeholder 2"/>
          <p:cNvSpPr txBox="1">
            <a:spLocks/>
          </p:cNvSpPr>
          <p:nvPr/>
        </p:nvSpPr>
        <p:spPr>
          <a:xfrm>
            <a:off x="3525785" y="4853960"/>
            <a:ext cx="5615723" cy="785805"/>
          </a:xfrm>
          <a:prstGeom prst="rect">
            <a:avLst/>
          </a:prstGeom>
          <a:gradFill>
            <a:gsLst>
              <a:gs pos="0">
                <a:schemeClr val="bg2">
                  <a:alpha val="70000"/>
                </a:schemeClr>
              </a:gs>
              <a:gs pos="100000">
                <a:schemeClr val="bg1">
                  <a:lumMod val="20000"/>
                  <a:lumOff val="80000"/>
                </a:schemeClr>
              </a:gs>
            </a:gsLst>
            <a:lin ang="10800000" scaled="0"/>
          </a:gradFill>
        </p:spPr>
        <p:txBody>
          <a:bodyPr vert="horz" lIns="514350" tIns="68580" rIns="68580" bIns="68580" rtlCol="0" anchor="ctr" anchorCtr="0">
            <a:noAutofit/>
          </a:bodyPr>
          <a:lstStyle>
            <a:lvl1pPr marL="0" indent="0" algn="l" defTabSz="685783" rtl="0" eaLnBrk="1" latinLnBrk="0" hangingPunct="1">
              <a:lnSpc>
                <a:spcPct val="90000"/>
              </a:lnSpc>
              <a:spcBef>
                <a:spcPts val="750"/>
              </a:spcBef>
              <a:buFont typeface="Arial"/>
              <a:buNone/>
              <a:defRPr sz="2100" b="0" i="0" kern="1200">
                <a:solidFill>
                  <a:schemeClr val="tx1"/>
                </a:solidFill>
                <a:latin typeface="Open Sans" charset="0"/>
                <a:ea typeface="Open Sans" charset="0"/>
                <a:cs typeface="Open Sans" charset="0"/>
              </a:defRPr>
            </a:lvl1pPr>
            <a:lvl2pPr marL="514337" indent="-171446" algn="l" defTabSz="685783" rtl="0" eaLnBrk="1" latinLnBrk="0" hangingPunct="1">
              <a:lnSpc>
                <a:spcPct val="90000"/>
              </a:lnSpc>
              <a:spcBef>
                <a:spcPts val="375"/>
              </a:spcBef>
              <a:buClr>
                <a:schemeClr val="tx2"/>
              </a:buClr>
              <a:buFont typeface="Arial"/>
              <a:buChar char="•"/>
              <a:defRPr sz="1800" b="0" i="0" kern="1200">
                <a:solidFill>
                  <a:schemeClr val="tx1"/>
                </a:solidFill>
                <a:latin typeface="Open Sans" charset="0"/>
                <a:ea typeface="Open Sans Light" charset="0"/>
                <a:cs typeface="Open Sans Light" charset="0"/>
              </a:defRPr>
            </a:lvl2pPr>
            <a:lvl3pPr marL="857228" indent="-171446" algn="l" defTabSz="685783" rtl="0" eaLnBrk="1" latinLnBrk="0" hangingPunct="1">
              <a:lnSpc>
                <a:spcPct val="90000"/>
              </a:lnSpc>
              <a:spcBef>
                <a:spcPts val="375"/>
              </a:spcBef>
              <a:buClr>
                <a:schemeClr val="tx2"/>
              </a:buClr>
              <a:buFont typeface=".AppleSystemUIFont" charset="-120"/>
              <a:buChar char="–"/>
              <a:defRPr sz="1500" b="0" i="0" kern="1200">
                <a:solidFill>
                  <a:schemeClr val="tx1"/>
                </a:solidFill>
                <a:latin typeface="Open Sans" charset="0"/>
                <a:ea typeface="Open Sans Light" charset="0"/>
                <a:cs typeface="Open Sans Light" charset="0"/>
              </a:defRPr>
            </a:lvl3pPr>
            <a:lvl4pPr marL="1200120" indent="-171446" algn="l" defTabSz="685783" rtl="0" eaLnBrk="1" latinLnBrk="0" hangingPunct="1">
              <a:lnSpc>
                <a:spcPct val="90000"/>
              </a:lnSpc>
              <a:spcBef>
                <a:spcPts val="375"/>
              </a:spcBef>
              <a:buFont typeface="Arial"/>
              <a:buChar char="•"/>
              <a:defRPr sz="1350" b="0" i="0" kern="1200">
                <a:solidFill>
                  <a:schemeClr val="tx1"/>
                </a:solidFill>
                <a:latin typeface="Open Sans Light" charset="0"/>
                <a:ea typeface="Open Sans Light" charset="0"/>
                <a:cs typeface="Open Sans Light" charset="0"/>
              </a:defRPr>
            </a:lvl4pPr>
            <a:lvl5pPr marL="1543012" indent="-171446" algn="l" defTabSz="685783" rtl="0" eaLnBrk="1" latinLnBrk="0" hangingPunct="1">
              <a:lnSpc>
                <a:spcPct val="90000"/>
              </a:lnSpc>
              <a:spcBef>
                <a:spcPts val="375"/>
              </a:spcBef>
              <a:buFont typeface="Arial"/>
              <a:buChar char="•"/>
              <a:defRPr sz="1350" b="0" i="0" kern="1200">
                <a:solidFill>
                  <a:schemeClr val="tx1"/>
                </a:solidFill>
                <a:latin typeface="Open Sans Light" charset="0"/>
                <a:ea typeface="Open Sans Light" charset="0"/>
                <a:cs typeface="Open Sans Light" charset="0"/>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3300" dirty="0"/>
              <a:t>$737</a:t>
            </a:r>
            <a:r>
              <a:rPr lang="en-US" sz="2400" dirty="0">
                <a:solidFill>
                  <a:srgbClr val="3F403C"/>
                </a:solidFill>
              </a:rPr>
              <a:t>MM</a:t>
            </a:r>
            <a:r>
              <a:rPr lang="en-US" sz="1575" dirty="0"/>
              <a:t> SPDA Premium</a:t>
            </a:r>
          </a:p>
        </p:txBody>
      </p:sp>
      <p:sp>
        <p:nvSpPr>
          <p:cNvPr id="21" name="TextBox 20"/>
          <p:cNvSpPr txBox="1"/>
          <p:nvPr/>
        </p:nvSpPr>
        <p:spPr>
          <a:xfrm>
            <a:off x="154858" y="3334979"/>
            <a:ext cx="2724151" cy="1061829"/>
          </a:xfrm>
          <a:prstGeom prst="rect">
            <a:avLst/>
          </a:prstGeom>
          <a:noFill/>
        </p:spPr>
        <p:txBody>
          <a:bodyPr wrap="square" rtlCol="0">
            <a:spAutoFit/>
          </a:bodyPr>
          <a:lstStyle/>
          <a:p>
            <a:r>
              <a:rPr lang="en-US" sz="2100" b="1" dirty="0"/>
              <a:t>… and experiencing record breaking growth.</a:t>
            </a:r>
          </a:p>
        </p:txBody>
      </p:sp>
      <p:grpSp>
        <p:nvGrpSpPr>
          <p:cNvPr id="4" name="Group 3"/>
          <p:cNvGrpSpPr/>
          <p:nvPr/>
        </p:nvGrpSpPr>
        <p:grpSpPr>
          <a:xfrm>
            <a:off x="3206926" y="3142314"/>
            <a:ext cx="638621" cy="758849"/>
            <a:chOff x="4275901" y="3046752"/>
            <a:chExt cx="851495" cy="1011798"/>
          </a:xfrm>
        </p:grpSpPr>
        <p:sp>
          <p:nvSpPr>
            <p:cNvPr id="16" name="Freeform 15"/>
            <p:cNvSpPr/>
            <p:nvPr/>
          </p:nvSpPr>
          <p:spPr>
            <a:xfrm rot="2700000">
              <a:off x="4318529" y="3296033"/>
              <a:ext cx="763560" cy="761473"/>
            </a:xfrm>
            <a:custGeom>
              <a:avLst/>
              <a:gdLst>
                <a:gd name="connsiteX0" fmla="*/ 0 w 763560"/>
                <a:gd name="connsiteY0" fmla="*/ 0 h 761473"/>
                <a:gd name="connsiteX1" fmla="*/ 665490 w 763560"/>
                <a:gd name="connsiteY1" fmla="*/ 0 h 761473"/>
                <a:gd name="connsiteX2" fmla="*/ 685198 w 763560"/>
                <a:gd name="connsiteY2" fmla="*/ 24127 h 761473"/>
                <a:gd name="connsiteX3" fmla="*/ 624250 w 763560"/>
                <a:gd name="connsiteY3" fmla="*/ 622163 h 761473"/>
                <a:gd name="connsiteX4" fmla="*/ 26214 w 763560"/>
                <a:gd name="connsiteY4" fmla="*/ 683111 h 761473"/>
                <a:gd name="connsiteX5" fmla="*/ 0 w 763560"/>
                <a:gd name="connsiteY5" fmla="*/ 661698 h 761473"/>
                <a:gd name="connsiteX6" fmla="*/ 0 w 763560"/>
                <a:gd name="connsiteY6" fmla="*/ 0 h 761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3560" h="761473">
                  <a:moveTo>
                    <a:pt x="0" y="0"/>
                  </a:moveTo>
                  <a:lnTo>
                    <a:pt x="665490" y="0"/>
                  </a:lnTo>
                  <a:lnTo>
                    <a:pt x="685198" y="24127"/>
                  </a:lnTo>
                  <a:cubicBezTo>
                    <a:pt x="807095" y="208746"/>
                    <a:pt x="786778" y="459634"/>
                    <a:pt x="624250" y="622163"/>
                  </a:cubicBezTo>
                  <a:cubicBezTo>
                    <a:pt x="461721" y="784691"/>
                    <a:pt x="210833" y="805008"/>
                    <a:pt x="26214" y="683111"/>
                  </a:cubicBezTo>
                  <a:lnTo>
                    <a:pt x="0" y="661698"/>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5" name="Freeform 14"/>
            <p:cNvSpPr/>
            <p:nvPr/>
          </p:nvSpPr>
          <p:spPr>
            <a:xfrm rot="2700000">
              <a:off x="4275049" y="3047604"/>
              <a:ext cx="853200" cy="851495"/>
            </a:xfrm>
            <a:custGeom>
              <a:avLst/>
              <a:gdLst>
                <a:gd name="connsiteX0" fmla="*/ 139310 w 853200"/>
                <a:gd name="connsiteY0" fmla="*/ 139310 h 851495"/>
                <a:gd name="connsiteX1" fmla="*/ 811960 w 853200"/>
                <a:gd name="connsiteY1" fmla="*/ 139310 h 851495"/>
                <a:gd name="connsiteX2" fmla="*/ 853200 w 853200"/>
                <a:gd name="connsiteY2" fmla="*/ 189797 h 851495"/>
                <a:gd name="connsiteX3" fmla="*/ 187710 w 853200"/>
                <a:gd name="connsiteY3" fmla="*/ 189797 h 851495"/>
                <a:gd name="connsiteX4" fmla="*/ 187710 w 853200"/>
                <a:gd name="connsiteY4" fmla="*/ 851495 h 851495"/>
                <a:gd name="connsiteX5" fmla="*/ 139310 w 853200"/>
                <a:gd name="connsiteY5" fmla="*/ 811960 h 851495"/>
                <a:gd name="connsiteX6" fmla="*/ 139310 w 853200"/>
                <a:gd name="connsiteY6" fmla="*/ 139310 h 85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3200" h="851495">
                  <a:moveTo>
                    <a:pt x="139310" y="139310"/>
                  </a:moveTo>
                  <a:cubicBezTo>
                    <a:pt x="325057" y="-46437"/>
                    <a:pt x="626213" y="-46437"/>
                    <a:pt x="811960" y="139310"/>
                  </a:cubicBezTo>
                  <a:lnTo>
                    <a:pt x="853200" y="189797"/>
                  </a:lnTo>
                  <a:lnTo>
                    <a:pt x="187710" y="189797"/>
                  </a:lnTo>
                  <a:lnTo>
                    <a:pt x="187710" y="851495"/>
                  </a:lnTo>
                  <a:lnTo>
                    <a:pt x="139310" y="811960"/>
                  </a:lnTo>
                  <a:cubicBezTo>
                    <a:pt x="-46437" y="626213"/>
                    <a:pt x="-46437" y="325057"/>
                    <a:pt x="139310" y="139310"/>
                  </a:cubicBezTo>
                  <a:close/>
                </a:path>
              </a:pathLst>
            </a:cu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17" name="Group 16"/>
          <p:cNvGrpSpPr/>
          <p:nvPr/>
        </p:nvGrpSpPr>
        <p:grpSpPr>
          <a:xfrm>
            <a:off x="3205921" y="4006450"/>
            <a:ext cx="638621" cy="758849"/>
            <a:chOff x="4275901" y="3046752"/>
            <a:chExt cx="851495" cy="1011798"/>
          </a:xfrm>
        </p:grpSpPr>
        <p:sp>
          <p:nvSpPr>
            <p:cNvPr id="18" name="Freeform 17"/>
            <p:cNvSpPr/>
            <p:nvPr/>
          </p:nvSpPr>
          <p:spPr>
            <a:xfrm rot="2700000">
              <a:off x="4318529" y="3296033"/>
              <a:ext cx="763560" cy="761473"/>
            </a:xfrm>
            <a:custGeom>
              <a:avLst/>
              <a:gdLst>
                <a:gd name="connsiteX0" fmla="*/ 0 w 763560"/>
                <a:gd name="connsiteY0" fmla="*/ 0 h 761473"/>
                <a:gd name="connsiteX1" fmla="*/ 665490 w 763560"/>
                <a:gd name="connsiteY1" fmla="*/ 0 h 761473"/>
                <a:gd name="connsiteX2" fmla="*/ 685198 w 763560"/>
                <a:gd name="connsiteY2" fmla="*/ 24127 h 761473"/>
                <a:gd name="connsiteX3" fmla="*/ 624250 w 763560"/>
                <a:gd name="connsiteY3" fmla="*/ 622163 h 761473"/>
                <a:gd name="connsiteX4" fmla="*/ 26214 w 763560"/>
                <a:gd name="connsiteY4" fmla="*/ 683111 h 761473"/>
                <a:gd name="connsiteX5" fmla="*/ 0 w 763560"/>
                <a:gd name="connsiteY5" fmla="*/ 661698 h 761473"/>
                <a:gd name="connsiteX6" fmla="*/ 0 w 763560"/>
                <a:gd name="connsiteY6" fmla="*/ 0 h 761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3560" h="761473">
                  <a:moveTo>
                    <a:pt x="0" y="0"/>
                  </a:moveTo>
                  <a:lnTo>
                    <a:pt x="665490" y="0"/>
                  </a:lnTo>
                  <a:lnTo>
                    <a:pt x="685198" y="24127"/>
                  </a:lnTo>
                  <a:cubicBezTo>
                    <a:pt x="807095" y="208746"/>
                    <a:pt x="786778" y="459634"/>
                    <a:pt x="624250" y="622163"/>
                  </a:cubicBezTo>
                  <a:cubicBezTo>
                    <a:pt x="461721" y="784691"/>
                    <a:pt x="210833" y="805008"/>
                    <a:pt x="26214" y="683111"/>
                  </a:cubicBezTo>
                  <a:lnTo>
                    <a:pt x="0" y="66169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2" name="Freeform 21"/>
            <p:cNvSpPr/>
            <p:nvPr/>
          </p:nvSpPr>
          <p:spPr>
            <a:xfrm rot="2700000">
              <a:off x="4275049" y="3047604"/>
              <a:ext cx="853200" cy="851495"/>
            </a:xfrm>
            <a:custGeom>
              <a:avLst/>
              <a:gdLst>
                <a:gd name="connsiteX0" fmla="*/ 139310 w 853200"/>
                <a:gd name="connsiteY0" fmla="*/ 139310 h 851495"/>
                <a:gd name="connsiteX1" fmla="*/ 811960 w 853200"/>
                <a:gd name="connsiteY1" fmla="*/ 139310 h 851495"/>
                <a:gd name="connsiteX2" fmla="*/ 853200 w 853200"/>
                <a:gd name="connsiteY2" fmla="*/ 189797 h 851495"/>
                <a:gd name="connsiteX3" fmla="*/ 187710 w 853200"/>
                <a:gd name="connsiteY3" fmla="*/ 189797 h 851495"/>
                <a:gd name="connsiteX4" fmla="*/ 187710 w 853200"/>
                <a:gd name="connsiteY4" fmla="*/ 851495 h 851495"/>
                <a:gd name="connsiteX5" fmla="*/ 139310 w 853200"/>
                <a:gd name="connsiteY5" fmla="*/ 811960 h 851495"/>
                <a:gd name="connsiteX6" fmla="*/ 139310 w 853200"/>
                <a:gd name="connsiteY6" fmla="*/ 139310 h 85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3200" h="851495">
                  <a:moveTo>
                    <a:pt x="139310" y="139310"/>
                  </a:moveTo>
                  <a:cubicBezTo>
                    <a:pt x="325057" y="-46437"/>
                    <a:pt x="626213" y="-46437"/>
                    <a:pt x="811960" y="139310"/>
                  </a:cubicBezTo>
                  <a:lnTo>
                    <a:pt x="853200" y="189797"/>
                  </a:lnTo>
                  <a:lnTo>
                    <a:pt x="187710" y="189797"/>
                  </a:lnTo>
                  <a:lnTo>
                    <a:pt x="187710" y="851495"/>
                  </a:lnTo>
                  <a:lnTo>
                    <a:pt x="139310" y="811960"/>
                  </a:lnTo>
                  <a:cubicBezTo>
                    <a:pt x="-46437" y="626213"/>
                    <a:pt x="-46437" y="325057"/>
                    <a:pt x="139310" y="139310"/>
                  </a:cubicBez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grpSp>
        <p:nvGrpSpPr>
          <p:cNvPr id="23" name="Group 22"/>
          <p:cNvGrpSpPr/>
          <p:nvPr/>
        </p:nvGrpSpPr>
        <p:grpSpPr>
          <a:xfrm>
            <a:off x="3204916" y="4873853"/>
            <a:ext cx="638621" cy="758849"/>
            <a:chOff x="4275901" y="3046752"/>
            <a:chExt cx="851495" cy="1011798"/>
          </a:xfrm>
        </p:grpSpPr>
        <p:sp>
          <p:nvSpPr>
            <p:cNvPr id="24" name="Freeform 23"/>
            <p:cNvSpPr/>
            <p:nvPr/>
          </p:nvSpPr>
          <p:spPr>
            <a:xfrm rot="2700000">
              <a:off x="4318529" y="3296033"/>
              <a:ext cx="763560" cy="761473"/>
            </a:xfrm>
            <a:custGeom>
              <a:avLst/>
              <a:gdLst>
                <a:gd name="connsiteX0" fmla="*/ 0 w 763560"/>
                <a:gd name="connsiteY0" fmla="*/ 0 h 761473"/>
                <a:gd name="connsiteX1" fmla="*/ 665490 w 763560"/>
                <a:gd name="connsiteY1" fmla="*/ 0 h 761473"/>
                <a:gd name="connsiteX2" fmla="*/ 685198 w 763560"/>
                <a:gd name="connsiteY2" fmla="*/ 24127 h 761473"/>
                <a:gd name="connsiteX3" fmla="*/ 624250 w 763560"/>
                <a:gd name="connsiteY3" fmla="*/ 622163 h 761473"/>
                <a:gd name="connsiteX4" fmla="*/ 26214 w 763560"/>
                <a:gd name="connsiteY4" fmla="*/ 683111 h 761473"/>
                <a:gd name="connsiteX5" fmla="*/ 0 w 763560"/>
                <a:gd name="connsiteY5" fmla="*/ 661698 h 761473"/>
                <a:gd name="connsiteX6" fmla="*/ 0 w 763560"/>
                <a:gd name="connsiteY6" fmla="*/ 0 h 761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3560" h="761473">
                  <a:moveTo>
                    <a:pt x="0" y="0"/>
                  </a:moveTo>
                  <a:lnTo>
                    <a:pt x="665490" y="0"/>
                  </a:lnTo>
                  <a:lnTo>
                    <a:pt x="685198" y="24127"/>
                  </a:lnTo>
                  <a:cubicBezTo>
                    <a:pt x="807095" y="208746"/>
                    <a:pt x="786778" y="459634"/>
                    <a:pt x="624250" y="622163"/>
                  </a:cubicBezTo>
                  <a:cubicBezTo>
                    <a:pt x="461721" y="784691"/>
                    <a:pt x="210833" y="805008"/>
                    <a:pt x="26214" y="683111"/>
                  </a:cubicBezTo>
                  <a:lnTo>
                    <a:pt x="0" y="661698"/>
                  </a:lnTo>
                  <a:lnTo>
                    <a:pt x="0" y="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5" name="Freeform 24"/>
            <p:cNvSpPr/>
            <p:nvPr/>
          </p:nvSpPr>
          <p:spPr>
            <a:xfrm rot="2700000">
              <a:off x="4275049" y="3047604"/>
              <a:ext cx="853200" cy="851495"/>
            </a:xfrm>
            <a:custGeom>
              <a:avLst/>
              <a:gdLst>
                <a:gd name="connsiteX0" fmla="*/ 139310 w 853200"/>
                <a:gd name="connsiteY0" fmla="*/ 139310 h 851495"/>
                <a:gd name="connsiteX1" fmla="*/ 811960 w 853200"/>
                <a:gd name="connsiteY1" fmla="*/ 139310 h 851495"/>
                <a:gd name="connsiteX2" fmla="*/ 853200 w 853200"/>
                <a:gd name="connsiteY2" fmla="*/ 189797 h 851495"/>
                <a:gd name="connsiteX3" fmla="*/ 187710 w 853200"/>
                <a:gd name="connsiteY3" fmla="*/ 189797 h 851495"/>
                <a:gd name="connsiteX4" fmla="*/ 187710 w 853200"/>
                <a:gd name="connsiteY4" fmla="*/ 851495 h 851495"/>
                <a:gd name="connsiteX5" fmla="*/ 139310 w 853200"/>
                <a:gd name="connsiteY5" fmla="*/ 811960 h 851495"/>
                <a:gd name="connsiteX6" fmla="*/ 139310 w 853200"/>
                <a:gd name="connsiteY6" fmla="*/ 139310 h 85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3200" h="851495">
                  <a:moveTo>
                    <a:pt x="139310" y="139310"/>
                  </a:moveTo>
                  <a:cubicBezTo>
                    <a:pt x="325057" y="-46437"/>
                    <a:pt x="626213" y="-46437"/>
                    <a:pt x="811960" y="139310"/>
                  </a:cubicBezTo>
                  <a:lnTo>
                    <a:pt x="853200" y="189797"/>
                  </a:lnTo>
                  <a:lnTo>
                    <a:pt x="187710" y="189797"/>
                  </a:lnTo>
                  <a:lnTo>
                    <a:pt x="187710" y="851495"/>
                  </a:lnTo>
                  <a:lnTo>
                    <a:pt x="139310" y="811960"/>
                  </a:lnTo>
                  <a:cubicBezTo>
                    <a:pt x="-46437" y="626213"/>
                    <a:pt x="-46437" y="325057"/>
                    <a:pt x="139310" y="139310"/>
                  </a:cubicBezTo>
                  <a:close/>
                </a:path>
              </a:pathLst>
            </a:custGeom>
            <a:solidFill>
              <a:schemeClr val="accent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
        <p:nvSpPr>
          <p:cNvPr id="5" name="TextBox 4"/>
          <p:cNvSpPr txBox="1"/>
          <p:nvPr/>
        </p:nvSpPr>
        <p:spPr>
          <a:xfrm>
            <a:off x="3310825" y="3340959"/>
            <a:ext cx="424796" cy="461665"/>
          </a:xfrm>
          <a:prstGeom prst="rect">
            <a:avLst/>
          </a:prstGeom>
          <a:noFill/>
        </p:spPr>
        <p:txBody>
          <a:bodyPr wrap="none" lIns="0" tIns="0" rIns="0" bIns="0" rtlCol="0">
            <a:spAutoFit/>
          </a:bodyPr>
          <a:lstStyle/>
          <a:p>
            <a:pPr algn="ctr">
              <a:lnSpc>
                <a:spcPts val="1500"/>
              </a:lnSpc>
            </a:pPr>
            <a:r>
              <a:rPr lang="en-US" sz="1350" dirty="0">
                <a:solidFill>
                  <a:schemeClr val="bg2"/>
                </a:solidFill>
              </a:rPr>
              <a:t>Up</a:t>
            </a:r>
          </a:p>
          <a:p>
            <a:pPr algn="ctr">
              <a:lnSpc>
                <a:spcPts val="1500"/>
              </a:lnSpc>
            </a:pPr>
            <a:r>
              <a:rPr lang="en-US" sz="1350" dirty="0">
                <a:solidFill>
                  <a:schemeClr val="bg2"/>
                </a:solidFill>
              </a:rPr>
              <a:t>24%</a:t>
            </a:r>
          </a:p>
          <a:p>
            <a:pPr algn="ctr">
              <a:lnSpc>
                <a:spcPts val="600"/>
              </a:lnSpc>
            </a:pPr>
            <a:r>
              <a:rPr lang="en-US" sz="750" dirty="0">
                <a:solidFill>
                  <a:schemeClr val="bg2"/>
                </a:solidFill>
              </a:rPr>
              <a:t>over 2016</a:t>
            </a:r>
          </a:p>
        </p:txBody>
      </p:sp>
      <p:sp>
        <p:nvSpPr>
          <p:cNvPr id="26" name="TextBox 25"/>
          <p:cNvSpPr txBox="1"/>
          <p:nvPr/>
        </p:nvSpPr>
        <p:spPr>
          <a:xfrm>
            <a:off x="3310824" y="4193870"/>
            <a:ext cx="424796" cy="461665"/>
          </a:xfrm>
          <a:prstGeom prst="rect">
            <a:avLst/>
          </a:prstGeom>
          <a:noFill/>
        </p:spPr>
        <p:txBody>
          <a:bodyPr wrap="none" lIns="0" tIns="0" rIns="0" bIns="0" rtlCol="0">
            <a:spAutoFit/>
          </a:bodyPr>
          <a:lstStyle/>
          <a:p>
            <a:pPr algn="ctr">
              <a:lnSpc>
                <a:spcPts val="1500"/>
              </a:lnSpc>
            </a:pPr>
            <a:r>
              <a:rPr lang="en-US" sz="1350" dirty="0">
                <a:solidFill>
                  <a:srgbClr val="FFFFFF"/>
                </a:solidFill>
              </a:rPr>
              <a:t>Up</a:t>
            </a:r>
          </a:p>
          <a:p>
            <a:pPr algn="ctr">
              <a:lnSpc>
                <a:spcPts val="1500"/>
              </a:lnSpc>
            </a:pPr>
            <a:r>
              <a:rPr lang="en-US" sz="1350" dirty="0">
                <a:solidFill>
                  <a:srgbClr val="FFFFFF"/>
                </a:solidFill>
              </a:rPr>
              <a:t>8%</a:t>
            </a:r>
          </a:p>
          <a:p>
            <a:pPr algn="ctr">
              <a:lnSpc>
                <a:spcPts val="600"/>
              </a:lnSpc>
            </a:pPr>
            <a:r>
              <a:rPr lang="en-US" sz="750" dirty="0">
                <a:solidFill>
                  <a:srgbClr val="FFFFFF"/>
                </a:solidFill>
              </a:rPr>
              <a:t>over 2016</a:t>
            </a:r>
          </a:p>
        </p:txBody>
      </p:sp>
      <p:sp>
        <p:nvSpPr>
          <p:cNvPr id="27" name="TextBox 26"/>
          <p:cNvSpPr txBox="1"/>
          <p:nvPr/>
        </p:nvSpPr>
        <p:spPr>
          <a:xfrm>
            <a:off x="3310823" y="5068056"/>
            <a:ext cx="424796" cy="461665"/>
          </a:xfrm>
          <a:prstGeom prst="rect">
            <a:avLst/>
          </a:prstGeom>
          <a:noFill/>
        </p:spPr>
        <p:txBody>
          <a:bodyPr wrap="none" lIns="0" tIns="0" rIns="0" bIns="0" rtlCol="0">
            <a:spAutoFit/>
          </a:bodyPr>
          <a:lstStyle/>
          <a:p>
            <a:pPr algn="ctr">
              <a:lnSpc>
                <a:spcPts val="1500"/>
              </a:lnSpc>
            </a:pPr>
            <a:r>
              <a:rPr lang="en-US" sz="1350" dirty="0">
                <a:solidFill>
                  <a:srgbClr val="FFFFFF"/>
                </a:solidFill>
              </a:rPr>
              <a:t>Up</a:t>
            </a:r>
          </a:p>
          <a:p>
            <a:pPr algn="ctr">
              <a:lnSpc>
                <a:spcPts val="1500"/>
              </a:lnSpc>
            </a:pPr>
            <a:r>
              <a:rPr lang="en-US" sz="1350" dirty="0">
                <a:solidFill>
                  <a:srgbClr val="FFFFFF"/>
                </a:solidFill>
              </a:rPr>
              <a:t>5%</a:t>
            </a:r>
          </a:p>
          <a:p>
            <a:pPr algn="ctr">
              <a:lnSpc>
                <a:spcPts val="600"/>
              </a:lnSpc>
            </a:pPr>
            <a:r>
              <a:rPr lang="en-US" sz="750" dirty="0">
                <a:solidFill>
                  <a:srgbClr val="FFFFFF"/>
                </a:solidFill>
              </a:rPr>
              <a:t>over 2016</a:t>
            </a:r>
          </a:p>
        </p:txBody>
      </p:sp>
      <p:pic>
        <p:nvPicPr>
          <p:cNvPr id="20" name="Picture 19"/>
          <p:cNvPicPr>
            <a:picLocks noChangeAspect="1"/>
          </p:cNvPicPr>
          <p:nvPr/>
        </p:nvPicPr>
        <p:blipFill rotWithShape="1">
          <a:blip r:embed="rId3" cstate="print">
            <a:extLst>
              <a:ext uri="{28A0092B-C50C-407E-A947-70E740481C1C}">
                <a14:useLocalDpi xmlns:a14="http://schemas.microsoft.com/office/drawing/2010/main" val="0"/>
              </a:ext>
            </a:extLst>
          </a:blip>
          <a:srcRect l="226" t="40248" r="226" b="24388"/>
          <a:stretch/>
        </p:blipFill>
        <p:spPr>
          <a:xfrm>
            <a:off x="6350" y="857250"/>
            <a:ext cx="9141714" cy="2165085"/>
          </a:xfrm>
          <a:prstGeom prst="rect">
            <a:avLst/>
          </a:prstGeom>
        </p:spPr>
      </p:pic>
      <p:sp>
        <p:nvSpPr>
          <p:cNvPr id="29" name="Rectangle 28"/>
          <p:cNvSpPr/>
          <p:nvPr/>
        </p:nvSpPr>
        <p:spPr>
          <a:xfrm rot="5400000">
            <a:off x="4179585" y="-1944683"/>
            <a:ext cx="784830" cy="9144000"/>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37160" tIns="342900" rIns="137160" bIns="342900" rtlCol="0" anchor="ctr">
            <a:spAutoFit/>
          </a:bodyPr>
          <a:lstStyle/>
          <a:p>
            <a:r>
              <a:rPr lang="en-US" sz="2175" dirty="0">
                <a:solidFill>
                  <a:schemeClr val="bg2"/>
                </a:solidFill>
                <a:latin typeface="Arial" charset="0"/>
                <a:cs typeface="Arial" charset="0"/>
              </a:rPr>
              <a:t>And this year, we celebrate</a:t>
            </a:r>
            <a:r>
              <a:rPr lang="en-US" sz="2400" b="1" dirty="0">
                <a:solidFill>
                  <a:schemeClr val="bg2"/>
                </a:solidFill>
                <a:latin typeface="Arial" charset="0"/>
                <a:cs typeface="Arial" charset="0"/>
              </a:rPr>
              <a:t> </a:t>
            </a:r>
            <a:r>
              <a:rPr lang="en-US" sz="3300" b="1" dirty="0">
                <a:solidFill>
                  <a:schemeClr val="bg2"/>
                </a:solidFill>
                <a:latin typeface="Arial" charset="0"/>
                <a:cs typeface="Arial" charset="0"/>
              </a:rPr>
              <a:t>2017’s historic financials</a:t>
            </a:r>
            <a:endParaRPr lang="en-US" sz="3300" b="1" dirty="0">
              <a:solidFill>
                <a:schemeClr val="bg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148194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1+#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 calcmode="lin" valueType="num">
                                      <p:cBhvr>
                                        <p:cTn id="13" dur="500" fill="hold"/>
                                        <p:tgtEl>
                                          <p:spTgt spid="4"/>
                                        </p:tgtEl>
                                        <p:attrNameLst>
                                          <p:attrName>style.rotation</p:attrName>
                                        </p:attrNameLst>
                                      </p:cBhvr>
                                      <p:tavLst>
                                        <p:tav tm="0">
                                          <p:val>
                                            <p:fltVal val="90"/>
                                          </p:val>
                                        </p:tav>
                                        <p:tav tm="100000">
                                          <p:val>
                                            <p:fltVal val="0"/>
                                          </p:val>
                                        </p:tav>
                                      </p:tavLst>
                                    </p:anim>
                                    <p:animEffect transition="in" filter="fade">
                                      <p:cBhvr>
                                        <p:cTn id="14" dur="500"/>
                                        <p:tgtEl>
                                          <p:spTgt spid="4"/>
                                        </p:tgtEl>
                                      </p:cBhvr>
                                    </p:animEffect>
                                  </p:childTnLst>
                                </p:cTn>
                              </p:par>
                            </p:childTnLst>
                          </p:cTn>
                        </p:par>
                        <p:par>
                          <p:cTn id="15" fill="hold">
                            <p:stCondLst>
                              <p:cond delay="1250"/>
                            </p:stCondLst>
                            <p:childTnLst>
                              <p:par>
                                <p:cTn id="16" presetID="2" presetClass="entr" presetSubtype="2" fill="hold" grpId="0" nodeType="afterEffect">
                                  <p:stCondLst>
                                    <p:cond delay="0"/>
                                  </p:stCondLst>
                                  <p:childTnLst>
                                    <p:set>
                                      <p:cBhvr>
                                        <p:cTn id="17" dur="1" fill="hold">
                                          <p:stCondLst>
                                            <p:cond delay="0"/>
                                          </p:stCondLst>
                                        </p:cTn>
                                        <p:tgtEl>
                                          <p:spTgt spid="9"/>
                                        </p:tgtEl>
                                        <p:attrNameLst>
                                          <p:attrName>style.visibility</p:attrName>
                                        </p:attrNameLst>
                                      </p:cBhvr>
                                      <p:to>
                                        <p:strVal val="visible"/>
                                      </p:to>
                                    </p:set>
                                    <p:anim calcmode="lin" valueType="num">
                                      <p:cBhvr additive="base">
                                        <p:cTn id="18" dur="750" fill="hold"/>
                                        <p:tgtEl>
                                          <p:spTgt spid="9"/>
                                        </p:tgtEl>
                                        <p:attrNameLst>
                                          <p:attrName>ppt_x</p:attrName>
                                        </p:attrNameLst>
                                      </p:cBhvr>
                                      <p:tavLst>
                                        <p:tav tm="0">
                                          <p:val>
                                            <p:strVal val="1+#ppt_w/2"/>
                                          </p:val>
                                        </p:tav>
                                        <p:tav tm="100000">
                                          <p:val>
                                            <p:strVal val="#ppt_x"/>
                                          </p:val>
                                        </p:tav>
                                      </p:tavLst>
                                    </p:anim>
                                    <p:anim calcmode="lin" valueType="num">
                                      <p:cBhvr additive="base">
                                        <p:cTn id="19" dur="750" fill="hold"/>
                                        <p:tgtEl>
                                          <p:spTgt spid="9"/>
                                        </p:tgtEl>
                                        <p:attrNameLst>
                                          <p:attrName>ppt_y</p:attrName>
                                        </p:attrNameLst>
                                      </p:cBhvr>
                                      <p:tavLst>
                                        <p:tav tm="0">
                                          <p:val>
                                            <p:strVal val="#ppt_y"/>
                                          </p:val>
                                        </p:tav>
                                        <p:tav tm="100000">
                                          <p:val>
                                            <p:strVal val="#ppt_y"/>
                                          </p:val>
                                        </p:tav>
                                      </p:tavLst>
                                    </p:anim>
                                  </p:childTnLst>
                                </p:cTn>
                              </p:par>
                              <p:par>
                                <p:cTn id="20" presetID="31"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 calcmode="lin" valueType="num">
                                      <p:cBhvr>
                                        <p:cTn id="24" dur="500" fill="hold"/>
                                        <p:tgtEl>
                                          <p:spTgt spid="17"/>
                                        </p:tgtEl>
                                        <p:attrNameLst>
                                          <p:attrName>style.rotation</p:attrName>
                                        </p:attrNameLst>
                                      </p:cBhvr>
                                      <p:tavLst>
                                        <p:tav tm="0">
                                          <p:val>
                                            <p:fltVal val="90"/>
                                          </p:val>
                                        </p:tav>
                                        <p:tav tm="100000">
                                          <p:val>
                                            <p:fltVal val="0"/>
                                          </p:val>
                                        </p:tav>
                                      </p:tavLst>
                                    </p:anim>
                                    <p:animEffect transition="in" filter="fade">
                                      <p:cBhvr>
                                        <p:cTn id="25" dur="500"/>
                                        <p:tgtEl>
                                          <p:spTgt spid="17"/>
                                        </p:tgtEl>
                                      </p:cBhvr>
                                    </p:animEffect>
                                  </p:childTnLst>
                                </p:cTn>
                              </p:par>
                            </p:childTnLst>
                          </p:cTn>
                        </p:par>
                        <p:par>
                          <p:cTn id="26" fill="hold">
                            <p:stCondLst>
                              <p:cond delay="2000"/>
                            </p:stCondLst>
                            <p:childTnLst>
                              <p:par>
                                <p:cTn id="27" presetID="2" presetClass="entr" presetSubtype="2"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750" fill="hold"/>
                                        <p:tgtEl>
                                          <p:spTgt spid="10"/>
                                        </p:tgtEl>
                                        <p:attrNameLst>
                                          <p:attrName>ppt_x</p:attrName>
                                        </p:attrNameLst>
                                      </p:cBhvr>
                                      <p:tavLst>
                                        <p:tav tm="0">
                                          <p:val>
                                            <p:strVal val="1+#ppt_w/2"/>
                                          </p:val>
                                        </p:tav>
                                        <p:tav tm="100000">
                                          <p:val>
                                            <p:strVal val="#ppt_x"/>
                                          </p:val>
                                        </p:tav>
                                      </p:tavLst>
                                    </p:anim>
                                    <p:anim calcmode="lin" valueType="num">
                                      <p:cBhvr additive="base">
                                        <p:cTn id="30" dur="750" fill="hold"/>
                                        <p:tgtEl>
                                          <p:spTgt spid="10"/>
                                        </p:tgtEl>
                                        <p:attrNameLst>
                                          <p:attrName>ppt_y</p:attrName>
                                        </p:attrNameLst>
                                      </p:cBhvr>
                                      <p:tavLst>
                                        <p:tav tm="0">
                                          <p:val>
                                            <p:strVal val="#ppt_y"/>
                                          </p:val>
                                        </p:tav>
                                        <p:tav tm="100000">
                                          <p:val>
                                            <p:strVal val="#ppt_y"/>
                                          </p:val>
                                        </p:tav>
                                      </p:tavLst>
                                    </p:anim>
                                  </p:childTnLst>
                                </p:cTn>
                              </p:par>
                              <p:par>
                                <p:cTn id="31" presetID="3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 calcmode="lin" valueType="num">
                                      <p:cBhvr>
                                        <p:cTn id="35" dur="500" fill="hold"/>
                                        <p:tgtEl>
                                          <p:spTgt spid="23"/>
                                        </p:tgtEl>
                                        <p:attrNameLst>
                                          <p:attrName>style.rotation</p:attrName>
                                        </p:attrNameLst>
                                      </p:cBhvr>
                                      <p:tavLst>
                                        <p:tav tm="0">
                                          <p:val>
                                            <p:fltVal val="90"/>
                                          </p:val>
                                        </p:tav>
                                        <p:tav tm="100000">
                                          <p:val>
                                            <p:fltVal val="0"/>
                                          </p:val>
                                        </p:tav>
                                      </p:tavLst>
                                    </p:anim>
                                    <p:animEffect transition="in" filter="fade">
                                      <p:cBhvr>
                                        <p:cTn id="3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28279" y="4866268"/>
            <a:ext cx="5615722" cy="785942"/>
          </a:xfrm>
          <a:prstGeom prst="rect">
            <a:avLst/>
          </a:prstGeom>
          <a:gradFill>
            <a:gsLst>
              <a:gs pos="0">
                <a:schemeClr val="bg2">
                  <a:alpha val="70000"/>
                </a:schemeClr>
              </a:gs>
              <a:gs pos="100000">
                <a:schemeClr val="bg1">
                  <a:lumMod val="20000"/>
                  <a:lumOff val="80000"/>
                </a:schemeClr>
              </a:gs>
            </a:gsLst>
            <a:lin ang="10800000" scaled="0"/>
          </a:gradFill>
        </p:spPr>
        <p:txBody>
          <a:bodyPr vert="horz" lIns="514350" tIns="68580" rIns="68580" bIns="68580" rtlCol="0" anchor="ctr" anchorCtr="0">
            <a:noAutofit/>
          </a:bodyPr>
          <a:lstStyle/>
          <a:p>
            <a:r>
              <a:rPr lang="en-US" sz="3300" dirty="0"/>
              <a:t>$2.1</a:t>
            </a:r>
            <a:r>
              <a:rPr lang="en-US" sz="2400" dirty="0">
                <a:solidFill>
                  <a:srgbClr val="3F403C"/>
                </a:solidFill>
              </a:rPr>
              <a:t>B</a:t>
            </a:r>
            <a:r>
              <a:rPr lang="en-US" dirty="0"/>
              <a:t> Total Benefits Paid = Promises Kept</a:t>
            </a:r>
          </a:p>
        </p:txBody>
      </p:sp>
      <p:sp>
        <p:nvSpPr>
          <p:cNvPr id="9" name="Content Placeholder 2"/>
          <p:cNvSpPr txBox="1">
            <a:spLocks/>
          </p:cNvSpPr>
          <p:nvPr/>
        </p:nvSpPr>
        <p:spPr>
          <a:xfrm>
            <a:off x="3528278" y="3138166"/>
            <a:ext cx="5615722" cy="791609"/>
          </a:xfrm>
          <a:prstGeom prst="rect">
            <a:avLst/>
          </a:prstGeom>
          <a:gradFill>
            <a:gsLst>
              <a:gs pos="0">
                <a:schemeClr val="bg2">
                  <a:alpha val="70000"/>
                </a:schemeClr>
              </a:gs>
              <a:gs pos="100000">
                <a:schemeClr val="bg1">
                  <a:lumMod val="20000"/>
                  <a:lumOff val="80000"/>
                </a:schemeClr>
              </a:gs>
            </a:gsLst>
            <a:lin ang="10800000" scaled="0"/>
          </a:gradFill>
        </p:spPr>
        <p:txBody>
          <a:bodyPr vert="horz" lIns="514350" tIns="68580" rIns="68580" bIns="68580" rtlCol="0" anchor="ctr" anchorCtr="0">
            <a:noAutofit/>
          </a:bodyPr>
          <a:lstStyle>
            <a:lvl1pPr marL="0" indent="0" algn="l" defTabSz="685783" rtl="0" eaLnBrk="1" latinLnBrk="0" hangingPunct="1">
              <a:lnSpc>
                <a:spcPct val="90000"/>
              </a:lnSpc>
              <a:spcBef>
                <a:spcPts val="750"/>
              </a:spcBef>
              <a:buFont typeface="Arial"/>
              <a:buNone/>
              <a:defRPr sz="2100" b="0" i="0" kern="1200">
                <a:solidFill>
                  <a:schemeClr val="tx1"/>
                </a:solidFill>
                <a:latin typeface="Open Sans" charset="0"/>
                <a:ea typeface="Open Sans" charset="0"/>
                <a:cs typeface="Open Sans" charset="0"/>
              </a:defRPr>
            </a:lvl1pPr>
            <a:lvl2pPr marL="514337" indent="-171446" algn="l" defTabSz="685783" rtl="0" eaLnBrk="1" latinLnBrk="0" hangingPunct="1">
              <a:lnSpc>
                <a:spcPct val="90000"/>
              </a:lnSpc>
              <a:spcBef>
                <a:spcPts val="375"/>
              </a:spcBef>
              <a:buClr>
                <a:schemeClr val="tx2"/>
              </a:buClr>
              <a:buFont typeface="Arial"/>
              <a:buChar char="•"/>
              <a:defRPr sz="1800" b="0" i="0" kern="1200">
                <a:solidFill>
                  <a:schemeClr val="tx1"/>
                </a:solidFill>
                <a:latin typeface="Open Sans" charset="0"/>
                <a:ea typeface="Open Sans Light" charset="0"/>
                <a:cs typeface="Open Sans Light" charset="0"/>
              </a:defRPr>
            </a:lvl2pPr>
            <a:lvl3pPr marL="857228" indent="-171446" algn="l" defTabSz="685783" rtl="0" eaLnBrk="1" latinLnBrk="0" hangingPunct="1">
              <a:lnSpc>
                <a:spcPct val="90000"/>
              </a:lnSpc>
              <a:spcBef>
                <a:spcPts val="375"/>
              </a:spcBef>
              <a:buClr>
                <a:schemeClr val="tx2"/>
              </a:buClr>
              <a:buFont typeface=".AppleSystemUIFont" charset="-120"/>
              <a:buChar char="–"/>
              <a:defRPr sz="1500" b="0" i="0" kern="1200">
                <a:solidFill>
                  <a:schemeClr val="tx1"/>
                </a:solidFill>
                <a:latin typeface="Open Sans" charset="0"/>
                <a:ea typeface="Open Sans Light" charset="0"/>
                <a:cs typeface="Open Sans Light" charset="0"/>
              </a:defRPr>
            </a:lvl3pPr>
            <a:lvl4pPr marL="1200120" indent="-171446" algn="l" defTabSz="685783" rtl="0" eaLnBrk="1" latinLnBrk="0" hangingPunct="1">
              <a:lnSpc>
                <a:spcPct val="90000"/>
              </a:lnSpc>
              <a:spcBef>
                <a:spcPts val="375"/>
              </a:spcBef>
              <a:buFont typeface="Arial"/>
              <a:buChar char="•"/>
              <a:defRPr sz="1350" b="0" i="0" kern="1200">
                <a:solidFill>
                  <a:schemeClr val="tx1"/>
                </a:solidFill>
                <a:latin typeface="Open Sans Light" charset="0"/>
                <a:ea typeface="Open Sans Light" charset="0"/>
                <a:cs typeface="Open Sans Light" charset="0"/>
              </a:defRPr>
            </a:lvl4pPr>
            <a:lvl5pPr marL="1543012" indent="-171446" algn="l" defTabSz="685783" rtl="0" eaLnBrk="1" latinLnBrk="0" hangingPunct="1">
              <a:lnSpc>
                <a:spcPct val="90000"/>
              </a:lnSpc>
              <a:spcBef>
                <a:spcPts val="375"/>
              </a:spcBef>
              <a:buFont typeface="Arial"/>
              <a:buChar char="•"/>
              <a:defRPr sz="1350" b="0" i="0" kern="1200">
                <a:solidFill>
                  <a:schemeClr val="tx1"/>
                </a:solidFill>
                <a:latin typeface="Open Sans Light" charset="0"/>
                <a:ea typeface="Open Sans Light" charset="0"/>
                <a:cs typeface="Open Sans Light" charset="0"/>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defTabSz="514337">
              <a:spcBef>
                <a:spcPts val="563"/>
              </a:spcBef>
            </a:pPr>
            <a:r>
              <a:rPr lang="en-US" sz="3300" dirty="0">
                <a:solidFill>
                  <a:srgbClr val="3F403C"/>
                </a:solidFill>
              </a:rPr>
              <a:t>381,641</a:t>
            </a:r>
            <a:r>
              <a:rPr lang="en-US" sz="1575" dirty="0">
                <a:solidFill>
                  <a:srgbClr val="3F403C"/>
                </a:solidFill>
              </a:rPr>
              <a:t> Annuity Customers Served</a:t>
            </a:r>
          </a:p>
        </p:txBody>
      </p:sp>
      <p:sp>
        <p:nvSpPr>
          <p:cNvPr id="10" name="Content Placeholder 2"/>
          <p:cNvSpPr txBox="1">
            <a:spLocks/>
          </p:cNvSpPr>
          <p:nvPr/>
        </p:nvSpPr>
        <p:spPr>
          <a:xfrm>
            <a:off x="3528277" y="4001906"/>
            <a:ext cx="5615723" cy="785805"/>
          </a:xfrm>
          <a:prstGeom prst="rect">
            <a:avLst/>
          </a:prstGeom>
          <a:gradFill>
            <a:gsLst>
              <a:gs pos="0">
                <a:schemeClr val="bg2">
                  <a:alpha val="70000"/>
                </a:schemeClr>
              </a:gs>
              <a:gs pos="100000">
                <a:schemeClr val="bg1">
                  <a:lumMod val="20000"/>
                  <a:lumOff val="80000"/>
                </a:schemeClr>
              </a:gs>
            </a:gsLst>
            <a:lin ang="10800000" scaled="0"/>
          </a:gradFill>
        </p:spPr>
        <p:txBody>
          <a:bodyPr vert="horz" lIns="514350" tIns="68580" rIns="68580" bIns="68580" rtlCol="0" anchor="ctr" anchorCtr="0">
            <a:noAutofit/>
          </a:bodyPr>
          <a:lstStyle>
            <a:lvl1pPr marL="0" indent="0" algn="l" defTabSz="685783" rtl="0" eaLnBrk="1" latinLnBrk="0" hangingPunct="1">
              <a:lnSpc>
                <a:spcPct val="90000"/>
              </a:lnSpc>
              <a:spcBef>
                <a:spcPts val="750"/>
              </a:spcBef>
              <a:buFont typeface="Arial"/>
              <a:buNone/>
              <a:defRPr sz="2100" b="0" i="0" kern="1200">
                <a:solidFill>
                  <a:schemeClr val="tx1"/>
                </a:solidFill>
                <a:latin typeface="Open Sans" charset="0"/>
                <a:ea typeface="Open Sans" charset="0"/>
                <a:cs typeface="Open Sans" charset="0"/>
              </a:defRPr>
            </a:lvl1pPr>
            <a:lvl2pPr marL="514337" indent="-171446" algn="l" defTabSz="685783" rtl="0" eaLnBrk="1" latinLnBrk="0" hangingPunct="1">
              <a:lnSpc>
                <a:spcPct val="90000"/>
              </a:lnSpc>
              <a:spcBef>
                <a:spcPts val="375"/>
              </a:spcBef>
              <a:buClr>
                <a:schemeClr val="tx2"/>
              </a:buClr>
              <a:buFont typeface="Arial"/>
              <a:buChar char="•"/>
              <a:defRPr sz="1800" b="0" i="0" kern="1200">
                <a:solidFill>
                  <a:schemeClr val="tx1"/>
                </a:solidFill>
                <a:latin typeface="Open Sans" charset="0"/>
                <a:ea typeface="Open Sans Light" charset="0"/>
                <a:cs typeface="Open Sans Light" charset="0"/>
              </a:defRPr>
            </a:lvl2pPr>
            <a:lvl3pPr marL="857228" indent="-171446" algn="l" defTabSz="685783" rtl="0" eaLnBrk="1" latinLnBrk="0" hangingPunct="1">
              <a:lnSpc>
                <a:spcPct val="90000"/>
              </a:lnSpc>
              <a:spcBef>
                <a:spcPts val="375"/>
              </a:spcBef>
              <a:buClr>
                <a:schemeClr val="tx2"/>
              </a:buClr>
              <a:buFont typeface=".AppleSystemUIFont" charset="-120"/>
              <a:buChar char="–"/>
              <a:defRPr sz="1500" b="0" i="0" kern="1200">
                <a:solidFill>
                  <a:schemeClr val="tx1"/>
                </a:solidFill>
                <a:latin typeface="Open Sans" charset="0"/>
                <a:ea typeface="Open Sans Light" charset="0"/>
                <a:cs typeface="Open Sans Light" charset="0"/>
              </a:defRPr>
            </a:lvl3pPr>
            <a:lvl4pPr marL="1200120" indent="-171446" algn="l" defTabSz="685783" rtl="0" eaLnBrk="1" latinLnBrk="0" hangingPunct="1">
              <a:lnSpc>
                <a:spcPct val="90000"/>
              </a:lnSpc>
              <a:spcBef>
                <a:spcPts val="375"/>
              </a:spcBef>
              <a:buFont typeface="Arial"/>
              <a:buChar char="•"/>
              <a:defRPr sz="1350" b="0" i="0" kern="1200">
                <a:solidFill>
                  <a:schemeClr val="tx1"/>
                </a:solidFill>
                <a:latin typeface="Open Sans Light" charset="0"/>
                <a:ea typeface="Open Sans Light" charset="0"/>
                <a:cs typeface="Open Sans Light" charset="0"/>
              </a:defRPr>
            </a:lvl4pPr>
            <a:lvl5pPr marL="1543012" indent="-171446" algn="l" defTabSz="685783" rtl="0" eaLnBrk="1" latinLnBrk="0" hangingPunct="1">
              <a:lnSpc>
                <a:spcPct val="90000"/>
              </a:lnSpc>
              <a:spcBef>
                <a:spcPts val="375"/>
              </a:spcBef>
              <a:buFont typeface="Arial"/>
              <a:buChar char="•"/>
              <a:defRPr sz="1350" b="0" i="0" kern="1200">
                <a:solidFill>
                  <a:schemeClr val="tx1"/>
                </a:solidFill>
                <a:latin typeface="Open Sans Light" charset="0"/>
                <a:ea typeface="Open Sans Light" charset="0"/>
                <a:cs typeface="Open Sans Light" charset="0"/>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pPr defTabSz="514337">
              <a:spcBef>
                <a:spcPts val="563"/>
              </a:spcBef>
            </a:pPr>
            <a:r>
              <a:rPr lang="en-US" sz="3300" dirty="0">
                <a:solidFill>
                  <a:srgbClr val="3F403C"/>
                </a:solidFill>
              </a:rPr>
              <a:t>401,421</a:t>
            </a:r>
            <a:r>
              <a:rPr lang="en-US" sz="1575" dirty="0">
                <a:solidFill>
                  <a:srgbClr val="3F403C"/>
                </a:solidFill>
              </a:rPr>
              <a:t> Life Customers Served</a:t>
            </a:r>
          </a:p>
        </p:txBody>
      </p:sp>
      <p:sp>
        <p:nvSpPr>
          <p:cNvPr id="11" name="Oval 10"/>
          <p:cNvSpPr/>
          <p:nvPr/>
        </p:nvSpPr>
        <p:spPr>
          <a:xfrm>
            <a:off x="3171551" y="4886449"/>
            <a:ext cx="713453" cy="71345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n-US" sz="900">
              <a:solidFill>
                <a:srgbClr val="898B8E"/>
              </a:solidFill>
              <a:latin typeface="Arial"/>
            </a:endParaRPr>
          </a:p>
        </p:txBody>
      </p:sp>
      <p:sp>
        <p:nvSpPr>
          <p:cNvPr id="12" name="Oval 11"/>
          <p:cNvSpPr/>
          <p:nvPr/>
        </p:nvSpPr>
        <p:spPr>
          <a:xfrm>
            <a:off x="3171551" y="3164986"/>
            <a:ext cx="713453" cy="71345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n-US" sz="900">
              <a:solidFill>
                <a:srgbClr val="898B8E"/>
              </a:solidFill>
              <a:latin typeface="Arial"/>
            </a:endParaRPr>
          </a:p>
        </p:txBody>
      </p:sp>
      <p:sp>
        <p:nvSpPr>
          <p:cNvPr id="13" name="Oval 12"/>
          <p:cNvSpPr/>
          <p:nvPr/>
        </p:nvSpPr>
        <p:spPr>
          <a:xfrm>
            <a:off x="3171551" y="4024027"/>
            <a:ext cx="713453" cy="71345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n-US" sz="900">
              <a:solidFill>
                <a:srgbClr val="898B8E"/>
              </a:solidFill>
              <a:latin typeface="Arial"/>
            </a:endParaRPr>
          </a:p>
        </p:txBody>
      </p:sp>
      <p:sp>
        <p:nvSpPr>
          <p:cNvPr id="21" name="TextBox 20"/>
          <p:cNvSpPr txBox="1"/>
          <p:nvPr/>
        </p:nvSpPr>
        <p:spPr>
          <a:xfrm>
            <a:off x="172294" y="3334980"/>
            <a:ext cx="2755409" cy="1061829"/>
          </a:xfrm>
          <a:prstGeom prst="rect">
            <a:avLst/>
          </a:prstGeom>
          <a:noFill/>
        </p:spPr>
        <p:txBody>
          <a:bodyPr wrap="square" rtlCol="0">
            <a:spAutoFit/>
          </a:bodyPr>
          <a:lstStyle/>
          <a:p>
            <a:pPr defTabSz="685800" fontAlgn="base">
              <a:spcBef>
                <a:spcPct val="0"/>
              </a:spcBef>
              <a:spcAft>
                <a:spcPct val="0"/>
              </a:spcAft>
            </a:pPr>
            <a:r>
              <a:rPr lang="en-US" sz="2100" b="1" dirty="0">
                <a:solidFill>
                  <a:srgbClr val="3F403C"/>
                </a:solidFill>
                <a:latin typeface="Arial" charset="0"/>
                <a:cs typeface="Arial" charset="0"/>
              </a:rPr>
              <a:t>We’re protecting more of Main Street than ever before…</a:t>
            </a:r>
          </a:p>
        </p:txBody>
      </p:sp>
      <p:pic>
        <p:nvPicPr>
          <p:cNvPr id="22" name="Picture 2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309374" y="4977173"/>
            <a:ext cx="437807" cy="539327"/>
          </a:xfrm>
          <a:prstGeom prst="rect">
            <a:avLst/>
          </a:prstGeom>
        </p:spPr>
      </p:pic>
      <p:pic>
        <p:nvPicPr>
          <p:cNvPr id="23" name="Picture 2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253771" y="3218577"/>
            <a:ext cx="510845" cy="575953"/>
          </a:xfrm>
          <a:prstGeom prst="rect">
            <a:avLst/>
          </a:prstGeom>
        </p:spPr>
      </p:pic>
      <p:pic>
        <p:nvPicPr>
          <p:cNvPr id="24" name="Picture 2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66371" y="4173494"/>
            <a:ext cx="523814" cy="452134"/>
          </a:xfrm>
          <a:prstGeom prst="rect">
            <a:avLst/>
          </a:prstGeom>
        </p:spPr>
      </p:pic>
      <p:grpSp>
        <p:nvGrpSpPr>
          <p:cNvPr id="14" name="Group 13"/>
          <p:cNvGrpSpPr/>
          <p:nvPr/>
        </p:nvGrpSpPr>
        <p:grpSpPr>
          <a:xfrm>
            <a:off x="3208967" y="4022162"/>
            <a:ext cx="638621" cy="758849"/>
            <a:chOff x="4275901" y="3046752"/>
            <a:chExt cx="851495" cy="1011798"/>
          </a:xfrm>
        </p:grpSpPr>
        <p:sp>
          <p:nvSpPr>
            <p:cNvPr id="15" name="Freeform 14"/>
            <p:cNvSpPr/>
            <p:nvPr/>
          </p:nvSpPr>
          <p:spPr>
            <a:xfrm rot="2700000">
              <a:off x="4318529" y="3296033"/>
              <a:ext cx="763560" cy="761473"/>
            </a:xfrm>
            <a:custGeom>
              <a:avLst/>
              <a:gdLst>
                <a:gd name="connsiteX0" fmla="*/ 0 w 763560"/>
                <a:gd name="connsiteY0" fmla="*/ 0 h 761473"/>
                <a:gd name="connsiteX1" fmla="*/ 665490 w 763560"/>
                <a:gd name="connsiteY1" fmla="*/ 0 h 761473"/>
                <a:gd name="connsiteX2" fmla="*/ 685198 w 763560"/>
                <a:gd name="connsiteY2" fmla="*/ 24127 h 761473"/>
                <a:gd name="connsiteX3" fmla="*/ 624250 w 763560"/>
                <a:gd name="connsiteY3" fmla="*/ 622163 h 761473"/>
                <a:gd name="connsiteX4" fmla="*/ 26214 w 763560"/>
                <a:gd name="connsiteY4" fmla="*/ 683111 h 761473"/>
                <a:gd name="connsiteX5" fmla="*/ 0 w 763560"/>
                <a:gd name="connsiteY5" fmla="*/ 661698 h 761473"/>
                <a:gd name="connsiteX6" fmla="*/ 0 w 763560"/>
                <a:gd name="connsiteY6" fmla="*/ 0 h 761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3560" h="761473">
                  <a:moveTo>
                    <a:pt x="0" y="0"/>
                  </a:moveTo>
                  <a:lnTo>
                    <a:pt x="665490" y="0"/>
                  </a:lnTo>
                  <a:lnTo>
                    <a:pt x="685198" y="24127"/>
                  </a:lnTo>
                  <a:cubicBezTo>
                    <a:pt x="807095" y="208746"/>
                    <a:pt x="786778" y="459634"/>
                    <a:pt x="624250" y="622163"/>
                  </a:cubicBezTo>
                  <a:cubicBezTo>
                    <a:pt x="461721" y="784691"/>
                    <a:pt x="210833" y="805008"/>
                    <a:pt x="26214" y="683111"/>
                  </a:cubicBezTo>
                  <a:lnTo>
                    <a:pt x="0" y="661698"/>
                  </a:lnTo>
                  <a:lnTo>
                    <a:pt x="0" y="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n-US" sz="900" dirty="0">
                <a:solidFill>
                  <a:srgbClr val="898B8E"/>
                </a:solidFill>
                <a:latin typeface="Arial"/>
              </a:endParaRPr>
            </a:p>
          </p:txBody>
        </p:sp>
        <p:sp>
          <p:nvSpPr>
            <p:cNvPr id="16" name="Freeform 15"/>
            <p:cNvSpPr/>
            <p:nvPr/>
          </p:nvSpPr>
          <p:spPr>
            <a:xfrm rot="2700000">
              <a:off x="4275049" y="3047604"/>
              <a:ext cx="853200" cy="851495"/>
            </a:xfrm>
            <a:custGeom>
              <a:avLst/>
              <a:gdLst>
                <a:gd name="connsiteX0" fmla="*/ 139310 w 853200"/>
                <a:gd name="connsiteY0" fmla="*/ 139310 h 851495"/>
                <a:gd name="connsiteX1" fmla="*/ 811960 w 853200"/>
                <a:gd name="connsiteY1" fmla="*/ 139310 h 851495"/>
                <a:gd name="connsiteX2" fmla="*/ 853200 w 853200"/>
                <a:gd name="connsiteY2" fmla="*/ 189797 h 851495"/>
                <a:gd name="connsiteX3" fmla="*/ 187710 w 853200"/>
                <a:gd name="connsiteY3" fmla="*/ 189797 h 851495"/>
                <a:gd name="connsiteX4" fmla="*/ 187710 w 853200"/>
                <a:gd name="connsiteY4" fmla="*/ 851495 h 851495"/>
                <a:gd name="connsiteX5" fmla="*/ 139310 w 853200"/>
                <a:gd name="connsiteY5" fmla="*/ 811960 h 851495"/>
                <a:gd name="connsiteX6" fmla="*/ 139310 w 853200"/>
                <a:gd name="connsiteY6" fmla="*/ 139310 h 85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3200" h="851495">
                  <a:moveTo>
                    <a:pt x="139310" y="139310"/>
                  </a:moveTo>
                  <a:cubicBezTo>
                    <a:pt x="325057" y="-46437"/>
                    <a:pt x="626213" y="-46437"/>
                    <a:pt x="811960" y="139310"/>
                  </a:cubicBezTo>
                  <a:lnTo>
                    <a:pt x="853200" y="189797"/>
                  </a:lnTo>
                  <a:lnTo>
                    <a:pt x="187710" y="189797"/>
                  </a:lnTo>
                  <a:lnTo>
                    <a:pt x="187710" y="851495"/>
                  </a:lnTo>
                  <a:lnTo>
                    <a:pt x="139310" y="811960"/>
                  </a:lnTo>
                  <a:cubicBezTo>
                    <a:pt x="-46437" y="626213"/>
                    <a:pt x="-46437" y="325057"/>
                    <a:pt x="139310" y="139310"/>
                  </a:cubicBezTo>
                  <a:close/>
                </a:path>
              </a:pathLst>
            </a:custGeom>
            <a:solidFill>
              <a:schemeClr val="accent4">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n-US" sz="900">
                <a:solidFill>
                  <a:srgbClr val="898B8E"/>
                </a:solidFill>
                <a:latin typeface="Arial"/>
              </a:endParaRPr>
            </a:p>
          </p:txBody>
        </p:sp>
      </p:grpSp>
      <p:grpSp>
        <p:nvGrpSpPr>
          <p:cNvPr id="17" name="Group 16"/>
          <p:cNvGrpSpPr/>
          <p:nvPr/>
        </p:nvGrpSpPr>
        <p:grpSpPr>
          <a:xfrm>
            <a:off x="3207962" y="3154395"/>
            <a:ext cx="638621" cy="758849"/>
            <a:chOff x="4275901" y="3046752"/>
            <a:chExt cx="851495" cy="1011798"/>
          </a:xfrm>
        </p:grpSpPr>
        <p:sp>
          <p:nvSpPr>
            <p:cNvPr id="18" name="Freeform 17"/>
            <p:cNvSpPr/>
            <p:nvPr/>
          </p:nvSpPr>
          <p:spPr>
            <a:xfrm rot="2700000">
              <a:off x="4318529" y="3296033"/>
              <a:ext cx="763560" cy="761473"/>
            </a:xfrm>
            <a:custGeom>
              <a:avLst/>
              <a:gdLst>
                <a:gd name="connsiteX0" fmla="*/ 0 w 763560"/>
                <a:gd name="connsiteY0" fmla="*/ 0 h 761473"/>
                <a:gd name="connsiteX1" fmla="*/ 665490 w 763560"/>
                <a:gd name="connsiteY1" fmla="*/ 0 h 761473"/>
                <a:gd name="connsiteX2" fmla="*/ 685198 w 763560"/>
                <a:gd name="connsiteY2" fmla="*/ 24127 h 761473"/>
                <a:gd name="connsiteX3" fmla="*/ 624250 w 763560"/>
                <a:gd name="connsiteY3" fmla="*/ 622163 h 761473"/>
                <a:gd name="connsiteX4" fmla="*/ 26214 w 763560"/>
                <a:gd name="connsiteY4" fmla="*/ 683111 h 761473"/>
                <a:gd name="connsiteX5" fmla="*/ 0 w 763560"/>
                <a:gd name="connsiteY5" fmla="*/ 661698 h 761473"/>
                <a:gd name="connsiteX6" fmla="*/ 0 w 763560"/>
                <a:gd name="connsiteY6" fmla="*/ 0 h 761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63560" h="761473">
                  <a:moveTo>
                    <a:pt x="0" y="0"/>
                  </a:moveTo>
                  <a:lnTo>
                    <a:pt x="665490" y="0"/>
                  </a:lnTo>
                  <a:lnTo>
                    <a:pt x="685198" y="24127"/>
                  </a:lnTo>
                  <a:cubicBezTo>
                    <a:pt x="807095" y="208746"/>
                    <a:pt x="786778" y="459634"/>
                    <a:pt x="624250" y="622163"/>
                  </a:cubicBezTo>
                  <a:cubicBezTo>
                    <a:pt x="461721" y="784691"/>
                    <a:pt x="210833" y="805008"/>
                    <a:pt x="26214" y="683111"/>
                  </a:cubicBezTo>
                  <a:lnTo>
                    <a:pt x="0" y="661698"/>
                  </a:lnTo>
                  <a:lnTo>
                    <a:pt x="0" y="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n-US" sz="900">
                <a:solidFill>
                  <a:srgbClr val="898B8E"/>
                </a:solidFill>
                <a:latin typeface="Arial"/>
              </a:endParaRPr>
            </a:p>
          </p:txBody>
        </p:sp>
        <p:sp>
          <p:nvSpPr>
            <p:cNvPr id="25" name="Freeform 24"/>
            <p:cNvSpPr/>
            <p:nvPr/>
          </p:nvSpPr>
          <p:spPr>
            <a:xfrm rot="2700000">
              <a:off x="4275049" y="3047604"/>
              <a:ext cx="853200" cy="851495"/>
            </a:xfrm>
            <a:custGeom>
              <a:avLst/>
              <a:gdLst>
                <a:gd name="connsiteX0" fmla="*/ 139310 w 853200"/>
                <a:gd name="connsiteY0" fmla="*/ 139310 h 851495"/>
                <a:gd name="connsiteX1" fmla="*/ 811960 w 853200"/>
                <a:gd name="connsiteY1" fmla="*/ 139310 h 851495"/>
                <a:gd name="connsiteX2" fmla="*/ 853200 w 853200"/>
                <a:gd name="connsiteY2" fmla="*/ 189797 h 851495"/>
                <a:gd name="connsiteX3" fmla="*/ 187710 w 853200"/>
                <a:gd name="connsiteY3" fmla="*/ 189797 h 851495"/>
                <a:gd name="connsiteX4" fmla="*/ 187710 w 853200"/>
                <a:gd name="connsiteY4" fmla="*/ 851495 h 851495"/>
                <a:gd name="connsiteX5" fmla="*/ 139310 w 853200"/>
                <a:gd name="connsiteY5" fmla="*/ 811960 h 851495"/>
                <a:gd name="connsiteX6" fmla="*/ 139310 w 853200"/>
                <a:gd name="connsiteY6" fmla="*/ 139310 h 851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3200" h="851495">
                  <a:moveTo>
                    <a:pt x="139310" y="139310"/>
                  </a:moveTo>
                  <a:cubicBezTo>
                    <a:pt x="325057" y="-46437"/>
                    <a:pt x="626213" y="-46437"/>
                    <a:pt x="811960" y="139310"/>
                  </a:cubicBezTo>
                  <a:lnTo>
                    <a:pt x="853200" y="189797"/>
                  </a:lnTo>
                  <a:lnTo>
                    <a:pt x="187710" y="189797"/>
                  </a:lnTo>
                  <a:lnTo>
                    <a:pt x="187710" y="851495"/>
                  </a:lnTo>
                  <a:lnTo>
                    <a:pt x="139310" y="811960"/>
                  </a:lnTo>
                  <a:cubicBezTo>
                    <a:pt x="-46437" y="626213"/>
                    <a:pt x="-46437" y="325057"/>
                    <a:pt x="139310" y="139310"/>
                  </a:cubicBezTo>
                  <a:close/>
                </a:path>
              </a:pathLst>
            </a:cu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base">
                <a:spcBef>
                  <a:spcPct val="0"/>
                </a:spcBef>
                <a:spcAft>
                  <a:spcPct val="0"/>
                </a:spcAft>
              </a:pPr>
              <a:endParaRPr lang="en-US" sz="900">
                <a:solidFill>
                  <a:srgbClr val="898B8E"/>
                </a:solidFill>
                <a:latin typeface="Arial"/>
              </a:endParaRPr>
            </a:p>
          </p:txBody>
        </p:sp>
      </p:grpSp>
      <p:sp>
        <p:nvSpPr>
          <p:cNvPr id="29" name="TextBox 28"/>
          <p:cNvSpPr txBox="1"/>
          <p:nvPr/>
        </p:nvSpPr>
        <p:spPr>
          <a:xfrm>
            <a:off x="3312865" y="4220807"/>
            <a:ext cx="424796" cy="461665"/>
          </a:xfrm>
          <a:prstGeom prst="rect">
            <a:avLst/>
          </a:prstGeom>
          <a:noFill/>
        </p:spPr>
        <p:txBody>
          <a:bodyPr wrap="none" lIns="0" tIns="0" rIns="0" bIns="0" rtlCol="0">
            <a:spAutoFit/>
          </a:bodyPr>
          <a:lstStyle/>
          <a:p>
            <a:pPr algn="ctr" defTabSz="685800" fontAlgn="base">
              <a:lnSpc>
                <a:spcPts val="1500"/>
              </a:lnSpc>
              <a:spcBef>
                <a:spcPct val="0"/>
              </a:spcBef>
              <a:spcAft>
                <a:spcPct val="0"/>
              </a:spcAft>
            </a:pPr>
            <a:r>
              <a:rPr lang="en-US" sz="1350" dirty="0">
                <a:solidFill>
                  <a:srgbClr val="FFFFFF"/>
                </a:solidFill>
                <a:latin typeface="Arial" charset="0"/>
                <a:cs typeface="Arial" charset="0"/>
              </a:rPr>
              <a:t>Up</a:t>
            </a:r>
          </a:p>
          <a:p>
            <a:pPr algn="ctr" defTabSz="685800" fontAlgn="base">
              <a:lnSpc>
                <a:spcPts val="1500"/>
              </a:lnSpc>
              <a:spcBef>
                <a:spcPct val="0"/>
              </a:spcBef>
              <a:spcAft>
                <a:spcPct val="0"/>
              </a:spcAft>
            </a:pPr>
            <a:r>
              <a:rPr lang="en-US" sz="1350" dirty="0">
                <a:solidFill>
                  <a:srgbClr val="FFFFFF"/>
                </a:solidFill>
                <a:latin typeface="Arial" charset="0"/>
                <a:cs typeface="Arial" charset="0"/>
              </a:rPr>
              <a:t>9.1%</a:t>
            </a:r>
          </a:p>
          <a:p>
            <a:pPr algn="ctr" defTabSz="685800" fontAlgn="base">
              <a:lnSpc>
                <a:spcPts val="600"/>
              </a:lnSpc>
              <a:spcBef>
                <a:spcPct val="0"/>
              </a:spcBef>
              <a:spcAft>
                <a:spcPct val="0"/>
              </a:spcAft>
            </a:pPr>
            <a:r>
              <a:rPr lang="en-US" sz="750" dirty="0">
                <a:solidFill>
                  <a:srgbClr val="FFFFFF"/>
                </a:solidFill>
                <a:latin typeface="Arial" charset="0"/>
                <a:cs typeface="Arial" charset="0"/>
              </a:rPr>
              <a:t>over 2016</a:t>
            </a:r>
          </a:p>
        </p:txBody>
      </p:sp>
      <p:sp>
        <p:nvSpPr>
          <p:cNvPr id="30" name="TextBox 29"/>
          <p:cNvSpPr txBox="1"/>
          <p:nvPr/>
        </p:nvSpPr>
        <p:spPr>
          <a:xfrm>
            <a:off x="3251150" y="3341815"/>
            <a:ext cx="594606" cy="461665"/>
          </a:xfrm>
          <a:prstGeom prst="rect">
            <a:avLst/>
          </a:prstGeom>
          <a:noFill/>
        </p:spPr>
        <p:txBody>
          <a:bodyPr wrap="square" lIns="0" tIns="0" rIns="0" bIns="0" rtlCol="0">
            <a:spAutoFit/>
          </a:bodyPr>
          <a:lstStyle/>
          <a:p>
            <a:pPr algn="ctr" defTabSz="685800" fontAlgn="base">
              <a:lnSpc>
                <a:spcPts val="1500"/>
              </a:lnSpc>
              <a:spcBef>
                <a:spcPct val="0"/>
              </a:spcBef>
              <a:spcAft>
                <a:spcPct val="0"/>
              </a:spcAft>
            </a:pPr>
            <a:r>
              <a:rPr lang="en-US" sz="1350" dirty="0">
                <a:solidFill>
                  <a:srgbClr val="FFFFFF"/>
                </a:solidFill>
                <a:latin typeface="Arial" charset="0"/>
                <a:cs typeface="Arial" charset="0"/>
              </a:rPr>
              <a:t>Up</a:t>
            </a:r>
          </a:p>
          <a:p>
            <a:pPr algn="ctr" defTabSz="685800" fontAlgn="base">
              <a:lnSpc>
                <a:spcPts val="1500"/>
              </a:lnSpc>
              <a:spcBef>
                <a:spcPct val="0"/>
              </a:spcBef>
              <a:spcAft>
                <a:spcPct val="0"/>
              </a:spcAft>
            </a:pPr>
            <a:r>
              <a:rPr lang="en-US" sz="1350" dirty="0">
                <a:solidFill>
                  <a:srgbClr val="FFFFFF"/>
                </a:solidFill>
                <a:latin typeface="Arial" charset="0"/>
                <a:cs typeface="Arial" charset="0"/>
              </a:rPr>
              <a:t>7.5%%</a:t>
            </a:r>
          </a:p>
          <a:p>
            <a:pPr algn="ctr" defTabSz="685800" fontAlgn="base">
              <a:lnSpc>
                <a:spcPts val="600"/>
              </a:lnSpc>
              <a:spcBef>
                <a:spcPct val="0"/>
              </a:spcBef>
              <a:spcAft>
                <a:spcPct val="0"/>
              </a:spcAft>
            </a:pPr>
            <a:r>
              <a:rPr lang="en-US" sz="750" dirty="0">
                <a:solidFill>
                  <a:srgbClr val="FFFFFF"/>
                </a:solidFill>
                <a:latin typeface="Arial" charset="0"/>
                <a:cs typeface="Arial" charset="0"/>
              </a:rPr>
              <a:t>over 2016</a:t>
            </a:r>
          </a:p>
        </p:txBody>
      </p:sp>
      <p:pic>
        <p:nvPicPr>
          <p:cNvPr id="32" name="Picture 31"/>
          <p:cNvPicPr>
            <a:picLocks noChangeAspect="1"/>
          </p:cNvPicPr>
          <p:nvPr/>
        </p:nvPicPr>
        <p:blipFill rotWithShape="1">
          <a:blip r:embed="rId6" cstate="print">
            <a:extLst>
              <a:ext uri="{28A0092B-C50C-407E-A947-70E740481C1C}">
                <a14:useLocalDpi xmlns:a14="http://schemas.microsoft.com/office/drawing/2010/main" val="0"/>
              </a:ext>
            </a:extLst>
          </a:blip>
          <a:srcRect l="226" t="40248" r="226" b="24388"/>
          <a:stretch/>
        </p:blipFill>
        <p:spPr>
          <a:xfrm>
            <a:off x="6350" y="857250"/>
            <a:ext cx="9141714" cy="2165085"/>
          </a:xfrm>
          <a:prstGeom prst="rect">
            <a:avLst/>
          </a:prstGeom>
        </p:spPr>
      </p:pic>
      <p:sp>
        <p:nvSpPr>
          <p:cNvPr id="33" name="Rectangle 32"/>
          <p:cNvSpPr/>
          <p:nvPr/>
        </p:nvSpPr>
        <p:spPr>
          <a:xfrm rot="5400000">
            <a:off x="4179585" y="-1944683"/>
            <a:ext cx="784830" cy="9144000"/>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37160" tIns="342900" rIns="137160" bIns="342900" rtlCol="0" anchor="ctr">
            <a:spAutoFit/>
          </a:bodyPr>
          <a:lstStyle/>
          <a:p>
            <a:pPr defTabSz="685800">
              <a:spcBef>
                <a:spcPct val="0"/>
              </a:spcBef>
            </a:pPr>
            <a:r>
              <a:rPr lang="en-US" sz="2175" dirty="0">
                <a:solidFill>
                  <a:srgbClr val="FFFFFF"/>
                </a:solidFill>
                <a:latin typeface="Arial" charset="0"/>
                <a:cs typeface="Arial" charset="0"/>
              </a:rPr>
              <a:t>And this year, we celebrate</a:t>
            </a:r>
            <a:r>
              <a:rPr lang="en-US" sz="2400" b="1" dirty="0">
                <a:solidFill>
                  <a:srgbClr val="FFFFFF"/>
                </a:solidFill>
                <a:latin typeface="Arial" charset="0"/>
                <a:cs typeface="Arial" charset="0"/>
              </a:rPr>
              <a:t> </a:t>
            </a:r>
            <a:r>
              <a:rPr lang="en-US" sz="3300" b="1" dirty="0">
                <a:solidFill>
                  <a:srgbClr val="FFFFFF"/>
                </a:solidFill>
                <a:latin typeface="Arial" charset="0"/>
                <a:cs typeface="Arial" charset="0"/>
              </a:rPr>
              <a:t>2017’s historic financials</a:t>
            </a:r>
            <a:endParaRPr lang="en-US" sz="3300" b="1" dirty="0">
              <a:solidFill>
                <a:srgbClr val="FFFFF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2154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5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1+#ppt_w/2"/>
                                          </p:val>
                                        </p:tav>
                                        <p:tav tm="100000">
                                          <p:val>
                                            <p:strVal val="#ppt_x"/>
                                          </p:val>
                                        </p:tav>
                                      </p:tavLst>
                                    </p:anim>
                                    <p:anim calcmode="lin" valueType="num">
                                      <p:cBhvr additive="base">
                                        <p:cTn id="8" dur="750" fill="hold"/>
                                        <p:tgtEl>
                                          <p:spTgt spid="3"/>
                                        </p:tgtEl>
                                        <p:attrNameLst>
                                          <p:attrName>ppt_y</p:attrName>
                                        </p:attrNameLst>
                                      </p:cBhvr>
                                      <p:tavLst>
                                        <p:tav tm="0">
                                          <p:val>
                                            <p:strVal val="#ppt_y"/>
                                          </p:val>
                                        </p:tav>
                                        <p:tav tm="100000">
                                          <p:val>
                                            <p:strVal val="#ppt_y"/>
                                          </p:val>
                                        </p:tav>
                                      </p:tavLst>
                                    </p:anim>
                                  </p:childTnLst>
                                </p:cTn>
                              </p:par>
                              <p:par>
                                <p:cTn id="9" presetID="53" presetClass="entr" presetSubtype="16" fill="hold" grpId="0" nodeType="withEffect">
                                  <p:stCondLst>
                                    <p:cond delay="50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animEffect transition="in" filter="fade">
                                      <p:cBhvr>
                                        <p:cTn id="13" dur="500"/>
                                        <p:tgtEl>
                                          <p:spTgt spid="11"/>
                                        </p:tgtEl>
                                      </p:cBhvr>
                                    </p:animEffect>
                                  </p:childTnLst>
                                </p:cTn>
                              </p:par>
                            </p:childTnLst>
                          </p:cTn>
                        </p:par>
                        <p:par>
                          <p:cTn id="14" fill="hold">
                            <p:stCondLst>
                              <p:cond delay="1250"/>
                            </p:stCondLst>
                            <p:childTnLst>
                              <p:par>
                                <p:cTn id="15" presetID="2" presetClass="entr" presetSubtype="2"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750" fill="hold"/>
                                        <p:tgtEl>
                                          <p:spTgt spid="9"/>
                                        </p:tgtEl>
                                        <p:attrNameLst>
                                          <p:attrName>ppt_x</p:attrName>
                                        </p:attrNameLst>
                                      </p:cBhvr>
                                      <p:tavLst>
                                        <p:tav tm="0">
                                          <p:val>
                                            <p:strVal val="1+#ppt_w/2"/>
                                          </p:val>
                                        </p:tav>
                                        <p:tav tm="100000">
                                          <p:val>
                                            <p:strVal val="#ppt_x"/>
                                          </p:val>
                                        </p:tav>
                                      </p:tavLst>
                                    </p:anim>
                                    <p:anim calcmode="lin" valueType="num">
                                      <p:cBhvr additive="base">
                                        <p:cTn id="18" dur="750" fill="hold"/>
                                        <p:tgtEl>
                                          <p:spTgt spid="9"/>
                                        </p:tgtEl>
                                        <p:attrNameLst>
                                          <p:attrName>ppt_y</p:attrName>
                                        </p:attrNameLst>
                                      </p:cBhvr>
                                      <p:tavLst>
                                        <p:tav tm="0">
                                          <p:val>
                                            <p:strVal val="#ppt_y"/>
                                          </p:val>
                                        </p:tav>
                                        <p:tav tm="100000">
                                          <p:val>
                                            <p:strVal val="#ppt_y"/>
                                          </p:val>
                                        </p:tav>
                                      </p:tavLst>
                                    </p:anim>
                                  </p:childTnLst>
                                </p:cTn>
                              </p:par>
                              <p:par>
                                <p:cTn id="19" presetID="53" presetClass="entr" presetSubtype="16"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p:cTn id="21" dur="500" fill="hold"/>
                                        <p:tgtEl>
                                          <p:spTgt spid="12"/>
                                        </p:tgtEl>
                                        <p:attrNameLst>
                                          <p:attrName>ppt_w</p:attrName>
                                        </p:attrNameLst>
                                      </p:cBhvr>
                                      <p:tavLst>
                                        <p:tav tm="0">
                                          <p:val>
                                            <p:fltVal val="0"/>
                                          </p:val>
                                        </p:tav>
                                        <p:tav tm="100000">
                                          <p:val>
                                            <p:strVal val="#ppt_w"/>
                                          </p:val>
                                        </p:tav>
                                      </p:tavLst>
                                    </p:anim>
                                    <p:anim calcmode="lin" valueType="num">
                                      <p:cBhvr>
                                        <p:cTn id="22" dur="500" fill="hold"/>
                                        <p:tgtEl>
                                          <p:spTgt spid="12"/>
                                        </p:tgtEl>
                                        <p:attrNameLst>
                                          <p:attrName>ppt_h</p:attrName>
                                        </p:attrNameLst>
                                      </p:cBhvr>
                                      <p:tavLst>
                                        <p:tav tm="0">
                                          <p:val>
                                            <p:fltVal val="0"/>
                                          </p:val>
                                        </p:tav>
                                        <p:tav tm="100000">
                                          <p:val>
                                            <p:strVal val="#ppt_h"/>
                                          </p:val>
                                        </p:tav>
                                      </p:tavLst>
                                    </p:anim>
                                    <p:animEffect transition="in" filter="fade">
                                      <p:cBhvr>
                                        <p:cTn id="23" dur="500"/>
                                        <p:tgtEl>
                                          <p:spTgt spid="12"/>
                                        </p:tgtEl>
                                      </p:cBhvr>
                                    </p:animEffect>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750" fill="hold"/>
                                        <p:tgtEl>
                                          <p:spTgt spid="10"/>
                                        </p:tgtEl>
                                        <p:attrNameLst>
                                          <p:attrName>ppt_x</p:attrName>
                                        </p:attrNameLst>
                                      </p:cBhvr>
                                      <p:tavLst>
                                        <p:tav tm="0">
                                          <p:val>
                                            <p:strVal val="1+#ppt_w/2"/>
                                          </p:val>
                                        </p:tav>
                                        <p:tav tm="100000">
                                          <p:val>
                                            <p:strVal val="#ppt_x"/>
                                          </p:val>
                                        </p:tav>
                                      </p:tavLst>
                                    </p:anim>
                                    <p:anim calcmode="lin" valueType="num">
                                      <p:cBhvr additive="base">
                                        <p:cTn id="28" dur="750" fill="hold"/>
                                        <p:tgtEl>
                                          <p:spTgt spid="10"/>
                                        </p:tgtEl>
                                        <p:attrNameLst>
                                          <p:attrName>ppt_y</p:attrName>
                                        </p:attrNameLst>
                                      </p:cBhvr>
                                      <p:tavLst>
                                        <p:tav tm="0">
                                          <p:val>
                                            <p:strVal val="#ppt_y"/>
                                          </p:val>
                                        </p:tav>
                                        <p:tav tm="100000">
                                          <p:val>
                                            <p:strVal val="#ppt_y"/>
                                          </p:val>
                                        </p:tav>
                                      </p:tavLst>
                                    </p:anim>
                                  </p:childTnLst>
                                </p:cTn>
                              </p:par>
                              <p:par>
                                <p:cTn id="29" presetID="53" presetClass="entr" presetSubtype="16"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cTn>
                              </p:par>
                            </p:childTnLst>
                          </p:cTn>
                        </p:par>
                        <p:par>
                          <p:cTn id="34" fill="hold">
                            <p:stCondLst>
                              <p:cond delay="2750"/>
                            </p:stCondLst>
                            <p:childTnLst>
                              <p:par>
                                <p:cTn id="35" presetID="45" presetClass="exit" presetSubtype="0" fill="hold" nodeType="afterEffect">
                                  <p:stCondLst>
                                    <p:cond delay="500"/>
                                  </p:stCondLst>
                                  <p:childTnLst>
                                    <p:animEffect transition="out" filter="fade">
                                      <p:cBhvr>
                                        <p:cTn id="36" dur="1000"/>
                                        <p:tgtEl>
                                          <p:spTgt spid="22"/>
                                        </p:tgtEl>
                                      </p:cBhvr>
                                    </p:animEffect>
                                    <p:anim calcmode="lin" valueType="num">
                                      <p:cBhvr>
                                        <p:cTn id="37" dur="1000"/>
                                        <p:tgtEl>
                                          <p:spTgt spid="2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8" dur="1000"/>
                                        <p:tgtEl>
                                          <p:spTgt spid="22"/>
                                        </p:tgtEl>
                                        <p:attrNameLst>
                                          <p:attrName>ppt_h</p:attrName>
                                        </p:attrNameLst>
                                      </p:cBhvr>
                                      <p:tavLst>
                                        <p:tav tm="0">
                                          <p:val>
                                            <p:strVal val="ppt_h"/>
                                          </p:val>
                                        </p:tav>
                                        <p:tav tm="100000">
                                          <p:val>
                                            <p:strVal val="ppt_h"/>
                                          </p:val>
                                        </p:tav>
                                      </p:tavLst>
                                    </p:anim>
                                    <p:set>
                                      <p:cBhvr>
                                        <p:cTn id="39" dur="1" fill="hold">
                                          <p:stCondLst>
                                            <p:cond delay="999"/>
                                          </p:stCondLst>
                                        </p:cTn>
                                        <p:tgtEl>
                                          <p:spTgt spid="22"/>
                                        </p:tgtEl>
                                        <p:attrNameLst>
                                          <p:attrName>style.visibility</p:attrName>
                                        </p:attrNameLst>
                                      </p:cBhvr>
                                      <p:to>
                                        <p:strVal val="hidden"/>
                                      </p:to>
                                    </p:set>
                                  </p:childTnLst>
                                </p:cTn>
                              </p:par>
                              <p:par>
                                <p:cTn id="40" presetID="45" presetClass="exit" presetSubtype="0" fill="hold" nodeType="withEffect">
                                  <p:stCondLst>
                                    <p:cond delay="750"/>
                                  </p:stCondLst>
                                  <p:childTnLst>
                                    <p:animEffect transition="out" filter="fade">
                                      <p:cBhvr>
                                        <p:cTn id="41" dur="1000"/>
                                        <p:tgtEl>
                                          <p:spTgt spid="23"/>
                                        </p:tgtEl>
                                      </p:cBhvr>
                                    </p:animEffect>
                                    <p:anim calcmode="lin" valueType="num">
                                      <p:cBhvr>
                                        <p:cTn id="42" dur="1000"/>
                                        <p:tgtEl>
                                          <p:spTgt spid="2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3" dur="1000"/>
                                        <p:tgtEl>
                                          <p:spTgt spid="23"/>
                                        </p:tgtEl>
                                        <p:attrNameLst>
                                          <p:attrName>ppt_h</p:attrName>
                                        </p:attrNameLst>
                                      </p:cBhvr>
                                      <p:tavLst>
                                        <p:tav tm="0">
                                          <p:val>
                                            <p:strVal val="ppt_h"/>
                                          </p:val>
                                        </p:tav>
                                        <p:tav tm="100000">
                                          <p:val>
                                            <p:strVal val="ppt_h"/>
                                          </p:val>
                                        </p:tav>
                                      </p:tavLst>
                                    </p:anim>
                                    <p:set>
                                      <p:cBhvr>
                                        <p:cTn id="44" dur="1" fill="hold">
                                          <p:stCondLst>
                                            <p:cond delay="999"/>
                                          </p:stCondLst>
                                        </p:cTn>
                                        <p:tgtEl>
                                          <p:spTgt spid="23"/>
                                        </p:tgtEl>
                                        <p:attrNameLst>
                                          <p:attrName>style.visibility</p:attrName>
                                        </p:attrNameLst>
                                      </p:cBhvr>
                                      <p:to>
                                        <p:strVal val="hidden"/>
                                      </p:to>
                                    </p:set>
                                  </p:childTnLst>
                                </p:cTn>
                              </p:par>
                              <p:par>
                                <p:cTn id="45" presetID="45" presetClass="exit" presetSubtype="0" fill="hold" nodeType="withEffect">
                                  <p:stCondLst>
                                    <p:cond delay="1000"/>
                                  </p:stCondLst>
                                  <p:childTnLst>
                                    <p:animEffect transition="out" filter="fade">
                                      <p:cBhvr>
                                        <p:cTn id="46" dur="1000"/>
                                        <p:tgtEl>
                                          <p:spTgt spid="24"/>
                                        </p:tgtEl>
                                      </p:cBhvr>
                                    </p:animEffect>
                                    <p:anim calcmode="lin" valueType="num">
                                      <p:cBhvr>
                                        <p:cTn id="47" dur="1000"/>
                                        <p:tgtEl>
                                          <p:spTgt spid="24"/>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48" dur="1000"/>
                                        <p:tgtEl>
                                          <p:spTgt spid="24"/>
                                        </p:tgtEl>
                                        <p:attrNameLst>
                                          <p:attrName>ppt_h</p:attrName>
                                        </p:attrNameLst>
                                      </p:cBhvr>
                                      <p:tavLst>
                                        <p:tav tm="0">
                                          <p:val>
                                            <p:strVal val="ppt_h"/>
                                          </p:val>
                                        </p:tav>
                                        <p:tav tm="100000">
                                          <p:val>
                                            <p:strVal val="ppt_h"/>
                                          </p:val>
                                        </p:tav>
                                      </p:tavLst>
                                    </p:anim>
                                    <p:set>
                                      <p:cBhvr>
                                        <p:cTn id="49" dur="1" fill="hold">
                                          <p:stCondLst>
                                            <p:cond delay="999"/>
                                          </p:stCondLst>
                                        </p:cTn>
                                        <p:tgtEl>
                                          <p:spTgt spid="24"/>
                                        </p:tgtEl>
                                        <p:attrNameLst>
                                          <p:attrName>style.visibility</p:attrName>
                                        </p:attrNameLst>
                                      </p:cBhvr>
                                      <p:to>
                                        <p:strVal val="hidden"/>
                                      </p:to>
                                    </p:set>
                                  </p:childTnLst>
                                </p:cTn>
                              </p:par>
                              <p:par>
                                <p:cTn id="50" presetID="45" presetClass="exit" presetSubtype="0" fill="hold" grpId="1" nodeType="withEffect">
                                  <p:stCondLst>
                                    <p:cond delay="500"/>
                                  </p:stCondLst>
                                  <p:childTnLst>
                                    <p:animEffect transition="out" filter="fade">
                                      <p:cBhvr>
                                        <p:cTn id="51" dur="1000"/>
                                        <p:tgtEl>
                                          <p:spTgt spid="11"/>
                                        </p:tgtEl>
                                      </p:cBhvr>
                                    </p:animEffect>
                                    <p:anim calcmode="lin" valueType="num">
                                      <p:cBhvr>
                                        <p:cTn id="52" dur="1000"/>
                                        <p:tgtEl>
                                          <p:spTgt spid="11"/>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3" dur="1000"/>
                                        <p:tgtEl>
                                          <p:spTgt spid="11"/>
                                        </p:tgtEl>
                                        <p:attrNameLst>
                                          <p:attrName>ppt_h</p:attrName>
                                        </p:attrNameLst>
                                      </p:cBhvr>
                                      <p:tavLst>
                                        <p:tav tm="0">
                                          <p:val>
                                            <p:strVal val="ppt_h"/>
                                          </p:val>
                                        </p:tav>
                                        <p:tav tm="100000">
                                          <p:val>
                                            <p:strVal val="ppt_h"/>
                                          </p:val>
                                        </p:tav>
                                      </p:tavLst>
                                    </p:anim>
                                    <p:set>
                                      <p:cBhvr>
                                        <p:cTn id="54" dur="1" fill="hold">
                                          <p:stCondLst>
                                            <p:cond delay="999"/>
                                          </p:stCondLst>
                                        </p:cTn>
                                        <p:tgtEl>
                                          <p:spTgt spid="11"/>
                                        </p:tgtEl>
                                        <p:attrNameLst>
                                          <p:attrName>style.visibility</p:attrName>
                                        </p:attrNameLst>
                                      </p:cBhvr>
                                      <p:to>
                                        <p:strVal val="hidden"/>
                                      </p:to>
                                    </p:set>
                                  </p:childTnLst>
                                </p:cTn>
                              </p:par>
                              <p:par>
                                <p:cTn id="55" presetID="45" presetClass="exit" presetSubtype="0" fill="hold" grpId="1" nodeType="withEffect">
                                  <p:stCondLst>
                                    <p:cond delay="750"/>
                                  </p:stCondLst>
                                  <p:childTnLst>
                                    <p:animEffect transition="out" filter="fade">
                                      <p:cBhvr>
                                        <p:cTn id="56" dur="1000"/>
                                        <p:tgtEl>
                                          <p:spTgt spid="12"/>
                                        </p:tgtEl>
                                      </p:cBhvr>
                                    </p:animEffect>
                                    <p:anim calcmode="lin" valueType="num">
                                      <p:cBhvr>
                                        <p:cTn id="57" dur="1000"/>
                                        <p:tgtEl>
                                          <p:spTgt spid="1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58" dur="1000"/>
                                        <p:tgtEl>
                                          <p:spTgt spid="12"/>
                                        </p:tgtEl>
                                        <p:attrNameLst>
                                          <p:attrName>ppt_h</p:attrName>
                                        </p:attrNameLst>
                                      </p:cBhvr>
                                      <p:tavLst>
                                        <p:tav tm="0">
                                          <p:val>
                                            <p:strVal val="ppt_h"/>
                                          </p:val>
                                        </p:tav>
                                        <p:tav tm="100000">
                                          <p:val>
                                            <p:strVal val="ppt_h"/>
                                          </p:val>
                                        </p:tav>
                                      </p:tavLst>
                                    </p:anim>
                                    <p:set>
                                      <p:cBhvr>
                                        <p:cTn id="59" dur="1" fill="hold">
                                          <p:stCondLst>
                                            <p:cond delay="999"/>
                                          </p:stCondLst>
                                        </p:cTn>
                                        <p:tgtEl>
                                          <p:spTgt spid="12"/>
                                        </p:tgtEl>
                                        <p:attrNameLst>
                                          <p:attrName>style.visibility</p:attrName>
                                        </p:attrNameLst>
                                      </p:cBhvr>
                                      <p:to>
                                        <p:strVal val="hidden"/>
                                      </p:to>
                                    </p:set>
                                  </p:childTnLst>
                                </p:cTn>
                              </p:par>
                              <p:par>
                                <p:cTn id="60" presetID="45" presetClass="exit" presetSubtype="0" fill="hold" grpId="1" nodeType="withEffect">
                                  <p:stCondLst>
                                    <p:cond delay="1000"/>
                                  </p:stCondLst>
                                  <p:childTnLst>
                                    <p:animEffect transition="out" filter="fade">
                                      <p:cBhvr>
                                        <p:cTn id="61" dur="1000"/>
                                        <p:tgtEl>
                                          <p:spTgt spid="13"/>
                                        </p:tgtEl>
                                      </p:cBhvr>
                                    </p:animEffect>
                                    <p:anim calcmode="lin" valueType="num">
                                      <p:cBhvr>
                                        <p:cTn id="62" dur="1000"/>
                                        <p:tgtEl>
                                          <p:spTgt spid="1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3" dur="1000"/>
                                        <p:tgtEl>
                                          <p:spTgt spid="13"/>
                                        </p:tgtEl>
                                        <p:attrNameLst>
                                          <p:attrName>ppt_h</p:attrName>
                                        </p:attrNameLst>
                                      </p:cBhvr>
                                      <p:tavLst>
                                        <p:tav tm="0">
                                          <p:val>
                                            <p:strVal val="ppt_h"/>
                                          </p:val>
                                        </p:tav>
                                        <p:tav tm="100000">
                                          <p:val>
                                            <p:strVal val="ppt_h"/>
                                          </p:val>
                                        </p:tav>
                                      </p:tavLst>
                                    </p:anim>
                                    <p:set>
                                      <p:cBhvr>
                                        <p:cTn id="64" dur="1" fill="hold">
                                          <p:stCondLst>
                                            <p:cond delay="999"/>
                                          </p:stCondLst>
                                        </p:cTn>
                                        <p:tgtEl>
                                          <p:spTgt spid="13"/>
                                        </p:tgtEl>
                                        <p:attrNameLst>
                                          <p:attrName>style.visibility</p:attrName>
                                        </p:attrNameLst>
                                      </p:cBhvr>
                                      <p:to>
                                        <p:strVal val="hidden"/>
                                      </p:to>
                                    </p:set>
                                  </p:childTnLst>
                                </p:cTn>
                              </p:par>
                              <p:par>
                                <p:cTn id="65" presetID="45" presetClass="entr" presetSubtype="0" fill="hold" nodeType="withEffect">
                                  <p:stCondLst>
                                    <p:cond delay="100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1000"/>
                                        <p:tgtEl>
                                          <p:spTgt spid="14"/>
                                        </p:tgtEl>
                                      </p:cBhvr>
                                    </p:animEffect>
                                    <p:anim calcmode="lin" valueType="num">
                                      <p:cBhvr>
                                        <p:cTn id="68" dur="1000" fill="hold"/>
                                        <p:tgtEl>
                                          <p:spTgt spid="14"/>
                                        </p:tgtEl>
                                        <p:attrNameLst>
                                          <p:attrName>ppt_w</p:attrName>
                                        </p:attrNameLst>
                                      </p:cBhvr>
                                      <p:tavLst>
                                        <p:tav tm="0" fmla="#ppt_w*sin(2.5*pi*$)">
                                          <p:val>
                                            <p:fltVal val="0"/>
                                          </p:val>
                                        </p:tav>
                                        <p:tav tm="100000">
                                          <p:val>
                                            <p:fltVal val="1"/>
                                          </p:val>
                                        </p:tav>
                                      </p:tavLst>
                                    </p:anim>
                                    <p:anim calcmode="lin" valueType="num">
                                      <p:cBhvr>
                                        <p:cTn id="69" dur="1000" fill="hold"/>
                                        <p:tgtEl>
                                          <p:spTgt spid="14"/>
                                        </p:tgtEl>
                                        <p:attrNameLst>
                                          <p:attrName>ppt_h</p:attrName>
                                        </p:attrNameLst>
                                      </p:cBhvr>
                                      <p:tavLst>
                                        <p:tav tm="0">
                                          <p:val>
                                            <p:strVal val="#ppt_h"/>
                                          </p:val>
                                        </p:tav>
                                        <p:tav tm="100000">
                                          <p:val>
                                            <p:strVal val="#ppt_h"/>
                                          </p:val>
                                        </p:tav>
                                      </p:tavLst>
                                    </p:anim>
                                  </p:childTnLst>
                                </p:cTn>
                              </p:par>
                              <p:par>
                                <p:cTn id="70" presetID="45" presetClass="entr" presetSubtype="0" fill="hold" nodeType="withEffect">
                                  <p:stCondLst>
                                    <p:cond delay="75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1000"/>
                                        <p:tgtEl>
                                          <p:spTgt spid="17"/>
                                        </p:tgtEl>
                                      </p:cBhvr>
                                    </p:animEffect>
                                    <p:anim calcmode="lin" valueType="num">
                                      <p:cBhvr>
                                        <p:cTn id="73" dur="1000" fill="hold"/>
                                        <p:tgtEl>
                                          <p:spTgt spid="17"/>
                                        </p:tgtEl>
                                        <p:attrNameLst>
                                          <p:attrName>ppt_w</p:attrName>
                                        </p:attrNameLst>
                                      </p:cBhvr>
                                      <p:tavLst>
                                        <p:tav tm="0" fmla="#ppt_w*sin(2.5*pi*$)">
                                          <p:val>
                                            <p:fltVal val="0"/>
                                          </p:val>
                                        </p:tav>
                                        <p:tav tm="100000">
                                          <p:val>
                                            <p:fltVal val="1"/>
                                          </p:val>
                                        </p:tav>
                                      </p:tavLst>
                                    </p:anim>
                                    <p:anim calcmode="lin" valueType="num">
                                      <p:cBhvr>
                                        <p:cTn id="74" dur="1000" fill="hold"/>
                                        <p:tgtEl>
                                          <p:spTgt spid="17"/>
                                        </p:tgtEl>
                                        <p:attrNameLst>
                                          <p:attrName>ppt_h</p:attrName>
                                        </p:attrNameLst>
                                      </p:cBhvr>
                                      <p:tavLst>
                                        <p:tav tm="0">
                                          <p:val>
                                            <p:strVal val="#ppt_h"/>
                                          </p:val>
                                        </p:tav>
                                        <p:tav tm="100000">
                                          <p:val>
                                            <p:strVal val="#ppt_h"/>
                                          </p:val>
                                        </p:tav>
                                      </p:tavLst>
                                    </p:anim>
                                  </p:childTnLst>
                                </p:cTn>
                              </p:par>
                              <p:par>
                                <p:cTn id="75" presetID="45" presetClass="entr" presetSubtype="0" fill="hold" grpId="0" nodeType="withEffect">
                                  <p:stCondLst>
                                    <p:cond delay="1000"/>
                                  </p:stCondLst>
                                  <p:childTnLst>
                                    <p:set>
                                      <p:cBhvr>
                                        <p:cTn id="76" dur="1" fill="hold">
                                          <p:stCondLst>
                                            <p:cond delay="0"/>
                                          </p:stCondLst>
                                        </p:cTn>
                                        <p:tgtEl>
                                          <p:spTgt spid="29"/>
                                        </p:tgtEl>
                                        <p:attrNameLst>
                                          <p:attrName>style.visibility</p:attrName>
                                        </p:attrNameLst>
                                      </p:cBhvr>
                                      <p:to>
                                        <p:strVal val="visible"/>
                                      </p:to>
                                    </p:set>
                                    <p:animEffect transition="in" filter="fade">
                                      <p:cBhvr>
                                        <p:cTn id="77" dur="1000"/>
                                        <p:tgtEl>
                                          <p:spTgt spid="29"/>
                                        </p:tgtEl>
                                      </p:cBhvr>
                                    </p:animEffect>
                                    <p:anim calcmode="lin" valueType="num">
                                      <p:cBhvr>
                                        <p:cTn id="78" dur="1000" fill="hold"/>
                                        <p:tgtEl>
                                          <p:spTgt spid="29"/>
                                        </p:tgtEl>
                                        <p:attrNameLst>
                                          <p:attrName>ppt_w</p:attrName>
                                        </p:attrNameLst>
                                      </p:cBhvr>
                                      <p:tavLst>
                                        <p:tav tm="0" fmla="#ppt_w*sin(2.5*pi*$)">
                                          <p:val>
                                            <p:fltVal val="0"/>
                                          </p:val>
                                        </p:tav>
                                        <p:tav tm="100000">
                                          <p:val>
                                            <p:fltVal val="1"/>
                                          </p:val>
                                        </p:tav>
                                      </p:tavLst>
                                    </p:anim>
                                    <p:anim calcmode="lin" valueType="num">
                                      <p:cBhvr>
                                        <p:cTn id="79" dur="1000" fill="hold"/>
                                        <p:tgtEl>
                                          <p:spTgt spid="29"/>
                                        </p:tgtEl>
                                        <p:attrNameLst>
                                          <p:attrName>ppt_h</p:attrName>
                                        </p:attrNameLst>
                                      </p:cBhvr>
                                      <p:tavLst>
                                        <p:tav tm="0">
                                          <p:val>
                                            <p:strVal val="#ppt_h"/>
                                          </p:val>
                                        </p:tav>
                                        <p:tav tm="100000">
                                          <p:val>
                                            <p:strVal val="#ppt_h"/>
                                          </p:val>
                                        </p:tav>
                                      </p:tavLst>
                                    </p:anim>
                                  </p:childTnLst>
                                </p:cTn>
                              </p:par>
                              <p:par>
                                <p:cTn id="80" presetID="45" presetClass="entr" presetSubtype="0" fill="hold" grpId="0" nodeType="withEffect">
                                  <p:stCondLst>
                                    <p:cond delay="750"/>
                                  </p:stCondLst>
                                  <p:childTnLst>
                                    <p:set>
                                      <p:cBhvr>
                                        <p:cTn id="81" dur="1" fill="hold">
                                          <p:stCondLst>
                                            <p:cond delay="0"/>
                                          </p:stCondLst>
                                        </p:cTn>
                                        <p:tgtEl>
                                          <p:spTgt spid="30"/>
                                        </p:tgtEl>
                                        <p:attrNameLst>
                                          <p:attrName>style.visibility</p:attrName>
                                        </p:attrNameLst>
                                      </p:cBhvr>
                                      <p:to>
                                        <p:strVal val="visible"/>
                                      </p:to>
                                    </p:set>
                                    <p:animEffect transition="in" filter="fade">
                                      <p:cBhvr>
                                        <p:cTn id="82" dur="1000"/>
                                        <p:tgtEl>
                                          <p:spTgt spid="30"/>
                                        </p:tgtEl>
                                      </p:cBhvr>
                                    </p:animEffect>
                                    <p:anim calcmode="lin" valueType="num">
                                      <p:cBhvr>
                                        <p:cTn id="83" dur="1000" fill="hold"/>
                                        <p:tgtEl>
                                          <p:spTgt spid="30"/>
                                        </p:tgtEl>
                                        <p:attrNameLst>
                                          <p:attrName>ppt_w</p:attrName>
                                        </p:attrNameLst>
                                      </p:cBhvr>
                                      <p:tavLst>
                                        <p:tav tm="0" fmla="#ppt_w*sin(2.5*pi*$)">
                                          <p:val>
                                            <p:fltVal val="0"/>
                                          </p:val>
                                        </p:tav>
                                        <p:tav tm="100000">
                                          <p:val>
                                            <p:fltVal val="1"/>
                                          </p:val>
                                        </p:tav>
                                      </p:tavLst>
                                    </p:anim>
                                    <p:anim calcmode="lin" valueType="num">
                                      <p:cBhvr>
                                        <p:cTn id="84" dur="1000" fill="hold"/>
                                        <p:tgtEl>
                                          <p:spTgt spid="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animBg="1"/>
      <p:bldP spid="9" grpId="0" animBg="1"/>
      <p:bldP spid="10" grpId="0" animBg="1"/>
      <p:bldP spid="11" grpId="0" animBg="1"/>
      <p:bldP spid="11" grpId="1" animBg="1"/>
      <p:bldP spid="12" grpId="0" animBg="1"/>
      <p:bldP spid="12" grpId="1" animBg="1"/>
      <p:bldP spid="13" grpId="0" animBg="1"/>
      <p:bldP spid="13" grpId="1" animBg="1"/>
      <p:bldP spid="29"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453" y="849544"/>
            <a:ext cx="4210859" cy="5155058"/>
          </a:xfrm>
          <a:prstGeom prst="rect">
            <a:avLst/>
          </a:prstGeom>
        </p:spPr>
      </p:pic>
      <p:sp>
        <p:nvSpPr>
          <p:cNvPr id="19" name="Rectangle 18"/>
          <p:cNvSpPr/>
          <p:nvPr/>
        </p:nvSpPr>
        <p:spPr>
          <a:xfrm rot="5400000">
            <a:off x="4179585" y="-3117962"/>
            <a:ext cx="784830" cy="9144000"/>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lIns="137160" tIns="342900" rIns="137160" bIns="342900" rtlCol="0" anchor="ctr">
            <a:spAutoFit/>
          </a:bodyPr>
          <a:lstStyle/>
          <a:p>
            <a:r>
              <a:rPr lang="en-US" sz="2175" dirty="0">
                <a:solidFill>
                  <a:schemeClr val="bg2"/>
                </a:solidFill>
                <a:latin typeface="Arial" charset="0"/>
                <a:cs typeface="Arial" charset="0"/>
              </a:rPr>
              <a:t>Continuing to  </a:t>
            </a:r>
            <a:r>
              <a:rPr lang="en-US" sz="3300" b="1" dirty="0">
                <a:solidFill>
                  <a:srgbClr val="FFFFFF"/>
                </a:solidFill>
                <a:latin typeface="Arial" charset="0"/>
                <a:cs typeface="Arial" charset="0"/>
              </a:rPr>
              <a:t>Stand Out in a Sea of Sameness</a:t>
            </a:r>
            <a:endParaRPr lang="en-US" sz="3300" b="1" dirty="0">
              <a:solidFill>
                <a:schemeClr val="bg2"/>
              </a:solidFill>
              <a:latin typeface="Arial" panose="020B0604020202020204" pitchFamily="34" charset="0"/>
              <a:cs typeface="Arial" panose="020B0604020202020204" pitchFamily="34" charset="0"/>
            </a:endParaRPr>
          </a:p>
        </p:txBody>
      </p:sp>
      <p:grpSp>
        <p:nvGrpSpPr>
          <p:cNvPr id="18" name="Group 17"/>
          <p:cNvGrpSpPr/>
          <p:nvPr/>
        </p:nvGrpSpPr>
        <p:grpSpPr>
          <a:xfrm>
            <a:off x="125146" y="5822889"/>
            <a:ext cx="4190976" cy="184666"/>
            <a:chOff x="166862" y="6620840"/>
            <a:chExt cx="5587967" cy="246220"/>
          </a:xfrm>
        </p:grpSpPr>
        <p:sp>
          <p:nvSpPr>
            <p:cNvPr id="21" name="TextBox 20"/>
            <p:cNvSpPr txBox="1"/>
            <p:nvPr/>
          </p:nvSpPr>
          <p:spPr>
            <a:xfrm>
              <a:off x="4997784" y="6620840"/>
              <a:ext cx="757045" cy="246220"/>
            </a:xfrm>
            <a:prstGeom prst="rect">
              <a:avLst/>
            </a:prstGeom>
            <a:noFill/>
          </p:spPr>
          <p:txBody>
            <a:bodyPr wrap="none" rtlCol="0">
              <a:spAutoFit/>
            </a:bodyPr>
            <a:lstStyle/>
            <a:p>
              <a:pPr defTabSz="685800" fontAlgn="base">
                <a:spcBef>
                  <a:spcPct val="0"/>
                </a:spcBef>
                <a:spcAft>
                  <a:spcPct val="0"/>
                </a:spcAft>
                <a:defRPr/>
              </a:pPr>
              <a:r>
                <a:rPr lang="is-IS" sz="600" b="1" dirty="0">
                  <a:solidFill>
                    <a:schemeClr val="bg2"/>
                  </a:solidFill>
                  <a:latin typeface="+mj-lt"/>
                  <a:ea typeface="Open Sans Condensed Light" charset="0"/>
                  <a:cs typeface="Open Sans Condensed Light" charset="0"/>
                </a:rPr>
                <a:t> </a:t>
              </a:r>
              <a:r>
                <a:rPr lang="de-DE" sz="600" b="1" dirty="0">
                  <a:solidFill>
                    <a:schemeClr val="bg2"/>
                  </a:solidFill>
                  <a:latin typeface="+mj-lt"/>
                  <a:ea typeface="Open Sans Condensed Light" charset="0"/>
                  <a:cs typeface="Open Sans Condensed Light" charset="0"/>
                </a:rPr>
                <a:t>For Agent</a:t>
              </a:r>
            </a:p>
          </p:txBody>
        </p:sp>
        <p:sp>
          <p:nvSpPr>
            <p:cNvPr id="23" name="TextBox 22"/>
            <p:cNvSpPr txBox="1"/>
            <p:nvPr userDrawn="1"/>
          </p:nvSpPr>
          <p:spPr>
            <a:xfrm>
              <a:off x="166862" y="6654429"/>
              <a:ext cx="827631" cy="104643"/>
            </a:xfrm>
            <a:prstGeom prst="rect">
              <a:avLst/>
            </a:prstGeom>
            <a:noFill/>
          </p:spPr>
          <p:txBody>
            <a:bodyPr wrap="square" lIns="0" tIns="0" rIns="0" bIns="0" rtlCol="0">
              <a:spAutoFit/>
            </a:bodyPr>
            <a:lstStyle/>
            <a:p>
              <a:r>
                <a:rPr lang="en-US" sz="510" dirty="0">
                  <a:solidFill>
                    <a:schemeClr val="bg2"/>
                  </a:solidFill>
                </a:rPr>
                <a:t>TC#99089(0118)</a:t>
              </a:r>
            </a:p>
          </p:txBody>
        </p:sp>
      </p:grpSp>
      <p:sp>
        <p:nvSpPr>
          <p:cNvPr id="24" name="Content Placeholder 2"/>
          <p:cNvSpPr txBox="1">
            <a:spLocks/>
          </p:cNvSpPr>
          <p:nvPr/>
        </p:nvSpPr>
        <p:spPr>
          <a:xfrm>
            <a:off x="4206406" y="3700419"/>
            <a:ext cx="4937594" cy="872547"/>
          </a:xfrm>
          <a:prstGeom prst="rect">
            <a:avLst/>
          </a:prstGeom>
          <a:gradFill>
            <a:gsLst>
              <a:gs pos="0">
                <a:schemeClr val="bg2">
                  <a:alpha val="70000"/>
                </a:schemeClr>
              </a:gs>
              <a:gs pos="100000">
                <a:schemeClr val="bg1">
                  <a:lumMod val="20000"/>
                  <a:lumOff val="80000"/>
                </a:schemeClr>
              </a:gs>
            </a:gsLst>
            <a:lin ang="10800000" scaled="0"/>
          </a:gradFill>
        </p:spPr>
        <p:txBody>
          <a:bodyPr vert="horz" wrap="square" lIns="514350" tIns="205740" rIns="68580" bIns="205740" rtlCol="0" anchor="ctr" anchorCtr="0">
            <a:spAutoFit/>
          </a:bodyPr>
          <a:lstStyle>
            <a:lvl1pPr marL="0" indent="0" algn="l" defTabSz="685783" rtl="0" eaLnBrk="1" latinLnBrk="0" hangingPunct="1">
              <a:lnSpc>
                <a:spcPct val="90000"/>
              </a:lnSpc>
              <a:spcBef>
                <a:spcPts val="750"/>
              </a:spcBef>
              <a:buFont typeface="Arial"/>
              <a:buNone/>
              <a:defRPr sz="2100" b="0" i="0" kern="1200">
                <a:solidFill>
                  <a:schemeClr val="tx1"/>
                </a:solidFill>
                <a:latin typeface="Open Sans" charset="0"/>
                <a:ea typeface="Open Sans" charset="0"/>
                <a:cs typeface="Open Sans" charset="0"/>
              </a:defRPr>
            </a:lvl1pPr>
            <a:lvl2pPr marL="514337" indent="-171446" algn="l" defTabSz="685783" rtl="0" eaLnBrk="1" latinLnBrk="0" hangingPunct="1">
              <a:lnSpc>
                <a:spcPct val="90000"/>
              </a:lnSpc>
              <a:spcBef>
                <a:spcPts val="375"/>
              </a:spcBef>
              <a:buClr>
                <a:schemeClr val="tx2"/>
              </a:buClr>
              <a:buFont typeface="Arial"/>
              <a:buChar char="•"/>
              <a:defRPr sz="1800" b="0" i="0" kern="1200">
                <a:solidFill>
                  <a:schemeClr val="tx1"/>
                </a:solidFill>
                <a:latin typeface="Open Sans" charset="0"/>
                <a:ea typeface="Open Sans Light" charset="0"/>
                <a:cs typeface="Open Sans Light" charset="0"/>
              </a:defRPr>
            </a:lvl2pPr>
            <a:lvl3pPr marL="857228" indent="-171446" algn="l" defTabSz="685783" rtl="0" eaLnBrk="1" latinLnBrk="0" hangingPunct="1">
              <a:lnSpc>
                <a:spcPct val="90000"/>
              </a:lnSpc>
              <a:spcBef>
                <a:spcPts val="375"/>
              </a:spcBef>
              <a:buClr>
                <a:schemeClr val="tx2"/>
              </a:buClr>
              <a:buFont typeface=".AppleSystemUIFont" charset="-120"/>
              <a:buChar char="–"/>
              <a:defRPr sz="1500" b="0" i="0" kern="1200">
                <a:solidFill>
                  <a:schemeClr val="tx1"/>
                </a:solidFill>
                <a:latin typeface="Open Sans" charset="0"/>
                <a:ea typeface="Open Sans Light" charset="0"/>
                <a:cs typeface="Open Sans Light" charset="0"/>
              </a:defRPr>
            </a:lvl3pPr>
            <a:lvl4pPr marL="1200120" indent="-171446" algn="l" defTabSz="685783" rtl="0" eaLnBrk="1" latinLnBrk="0" hangingPunct="1">
              <a:lnSpc>
                <a:spcPct val="90000"/>
              </a:lnSpc>
              <a:spcBef>
                <a:spcPts val="375"/>
              </a:spcBef>
              <a:buFont typeface="Arial"/>
              <a:buChar char="•"/>
              <a:defRPr sz="1350" b="0" i="0" kern="1200">
                <a:solidFill>
                  <a:schemeClr val="tx1"/>
                </a:solidFill>
                <a:latin typeface="Open Sans Light" charset="0"/>
                <a:ea typeface="Open Sans Light" charset="0"/>
                <a:cs typeface="Open Sans Light" charset="0"/>
              </a:defRPr>
            </a:lvl4pPr>
            <a:lvl5pPr marL="1543012" indent="-171446" algn="l" defTabSz="685783" rtl="0" eaLnBrk="1" latinLnBrk="0" hangingPunct="1">
              <a:lnSpc>
                <a:spcPct val="90000"/>
              </a:lnSpc>
              <a:spcBef>
                <a:spcPts val="375"/>
              </a:spcBef>
              <a:buFont typeface="Arial"/>
              <a:buChar char="•"/>
              <a:defRPr sz="1350" b="0" i="0" kern="1200">
                <a:solidFill>
                  <a:schemeClr val="tx1"/>
                </a:solidFill>
                <a:latin typeface="Open Sans Light" charset="0"/>
                <a:ea typeface="Open Sans Light" charset="0"/>
                <a:cs typeface="Open Sans Light" charset="0"/>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3300" dirty="0"/>
              <a:t>#16</a:t>
            </a:r>
            <a:r>
              <a:rPr lang="en-US" sz="1575" dirty="0"/>
              <a:t> in Life Companies</a:t>
            </a:r>
          </a:p>
        </p:txBody>
      </p:sp>
      <p:sp>
        <p:nvSpPr>
          <p:cNvPr id="25" name="Content Placeholder 2"/>
          <p:cNvSpPr txBox="1">
            <a:spLocks/>
          </p:cNvSpPr>
          <p:nvPr/>
        </p:nvSpPr>
        <p:spPr>
          <a:xfrm>
            <a:off x="4206406" y="4604857"/>
            <a:ext cx="4937594" cy="872547"/>
          </a:xfrm>
          <a:prstGeom prst="rect">
            <a:avLst/>
          </a:prstGeom>
          <a:gradFill>
            <a:gsLst>
              <a:gs pos="0">
                <a:schemeClr val="bg2">
                  <a:alpha val="70000"/>
                </a:schemeClr>
              </a:gs>
              <a:gs pos="100000">
                <a:schemeClr val="bg1">
                  <a:lumMod val="20000"/>
                  <a:lumOff val="80000"/>
                </a:schemeClr>
              </a:gs>
            </a:gsLst>
            <a:lin ang="10800000" scaled="0"/>
          </a:gradFill>
        </p:spPr>
        <p:txBody>
          <a:bodyPr vert="horz" wrap="square" lIns="514350" tIns="205740" rIns="68580" bIns="205740" rtlCol="0" anchor="ctr" anchorCtr="0">
            <a:spAutoFit/>
          </a:bodyPr>
          <a:lstStyle>
            <a:lvl1pPr marL="0" indent="0" algn="l" defTabSz="685783" rtl="0" eaLnBrk="1" latinLnBrk="0" hangingPunct="1">
              <a:lnSpc>
                <a:spcPct val="90000"/>
              </a:lnSpc>
              <a:spcBef>
                <a:spcPts val="750"/>
              </a:spcBef>
              <a:buFont typeface="Arial"/>
              <a:buNone/>
              <a:defRPr sz="2100" b="0" i="0" kern="1200">
                <a:solidFill>
                  <a:schemeClr val="tx1"/>
                </a:solidFill>
                <a:latin typeface="Open Sans" charset="0"/>
                <a:ea typeface="Open Sans" charset="0"/>
                <a:cs typeface="Open Sans" charset="0"/>
              </a:defRPr>
            </a:lvl1pPr>
            <a:lvl2pPr marL="514337" indent="-171446" algn="l" defTabSz="685783" rtl="0" eaLnBrk="1" latinLnBrk="0" hangingPunct="1">
              <a:lnSpc>
                <a:spcPct val="90000"/>
              </a:lnSpc>
              <a:spcBef>
                <a:spcPts val="375"/>
              </a:spcBef>
              <a:buClr>
                <a:schemeClr val="tx2"/>
              </a:buClr>
              <a:buFont typeface="Arial"/>
              <a:buChar char="•"/>
              <a:defRPr sz="1800" b="0" i="0" kern="1200">
                <a:solidFill>
                  <a:schemeClr val="tx1"/>
                </a:solidFill>
                <a:latin typeface="Open Sans" charset="0"/>
                <a:ea typeface="Open Sans Light" charset="0"/>
                <a:cs typeface="Open Sans Light" charset="0"/>
              </a:defRPr>
            </a:lvl2pPr>
            <a:lvl3pPr marL="857228" indent="-171446" algn="l" defTabSz="685783" rtl="0" eaLnBrk="1" latinLnBrk="0" hangingPunct="1">
              <a:lnSpc>
                <a:spcPct val="90000"/>
              </a:lnSpc>
              <a:spcBef>
                <a:spcPts val="375"/>
              </a:spcBef>
              <a:buClr>
                <a:schemeClr val="tx2"/>
              </a:buClr>
              <a:buFont typeface=".AppleSystemUIFont" charset="-120"/>
              <a:buChar char="–"/>
              <a:defRPr sz="1500" b="0" i="0" kern="1200">
                <a:solidFill>
                  <a:schemeClr val="tx1"/>
                </a:solidFill>
                <a:latin typeface="Open Sans" charset="0"/>
                <a:ea typeface="Open Sans Light" charset="0"/>
                <a:cs typeface="Open Sans Light" charset="0"/>
              </a:defRPr>
            </a:lvl3pPr>
            <a:lvl4pPr marL="1200120" indent="-171446" algn="l" defTabSz="685783" rtl="0" eaLnBrk="1" latinLnBrk="0" hangingPunct="1">
              <a:lnSpc>
                <a:spcPct val="90000"/>
              </a:lnSpc>
              <a:spcBef>
                <a:spcPts val="375"/>
              </a:spcBef>
              <a:buFont typeface="Arial"/>
              <a:buChar char="•"/>
              <a:defRPr sz="1350" b="0" i="0" kern="1200">
                <a:solidFill>
                  <a:schemeClr val="tx1"/>
                </a:solidFill>
                <a:latin typeface="Open Sans Light" charset="0"/>
                <a:ea typeface="Open Sans Light" charset="0"/>
                <a:cs typeface="Open Sans Light" charset="0"/>
              </a:defRPr>
            </a:lvl4pPr>
            <a:lvl5pPr marL="1543012" indent="-171446" algn="l" defTabSz="685783" rtl="0" eaLnBrk="1" latinLnBrk="0" hangingPunct="1">
              <a:lnSpc>
                <a:spcPct val="90000"/>
              </a:lnSpc>
              <a:spcBef>
                <a:spcPts val="375"/>
              </a:spcBef>
              <a:buFont typeface="Arial"/>
              <a:buChar char="•"/>
              <a:defRPr sz="1350" b="0" i="0" kern="1200">
                <a:solidFill>
                  <a:schemeClr val="tx1"/>
                </a:solidFill>
                <a:latin typeface="Open Sans Light" charset="0"/>
                <a:ea typeface="Open Sans Light" charset="0"/>
                <a:cs typeface="Open Sans Light" charset="0"/>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3300" dirty="0"/>
              <a:t>162 Years</a:t>
            </a:r>
            <a:r>
              <a:rPr lang="en-US" sz="1575" dirty="0">
                <a:solidFill>
                  <a:srgbClr val="3F403C"/>
                </a:solidFill>
              </a:rPr>
              <a:t> </a:t>
            </a:r>
            <a:r>
              <a:rPr lang="en-US" sz="1575" dirty="0"/>
              <a:t>of Paid Dividends</a:t>
            </a:r>
          </a:p>
        </p:txBody>
      </p:sp>
      <p:sp>
        <p:nvSpPr>
          <p:cNvPr id="32" name="Oval 31"/>
          <p:cNvSpPr/>
          <p:nvPr/>
        </p:nvSpPr>
        <p:spPr>
          <a:xfrm>
            <a:off x="3838759" y="3785586"/>
            <a:ext cx="713453" cy="71345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3" name="Oval 32"/>
          <p:cNvSpPr/>
          <p:nvPr/>
        </p:nvSpPr>
        <p:spPr>
          <a:xfrm>
            <a:off x="3838759" y="4689598"/>
            <a:ext cx="713453" cy="713453"/>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34" name="Picture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8787" y="3922851"/>
            <a:ext cx="445770" cy="445770"/>
          </a:xfrm>
          <a:prstGeom prst="rect">
            <a:avLst/>
          </a:prstGeom>
        </p:spPr>
      </p:pic>
      <p:pic>
        <p:nvPicPr>
          <p:cNvPr id="35" name="Picture 34"/>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999748" y="4801964"/>
            <a:ext cx="389696" cy="480060"/>
          </a:xfrm>
          <a:prstGeom prst="rect">
            <a:avLst/>
          </a:prstGeom>
        </p:spPr>
      </p:pic>
      <p:sp>
        <p:nvSpPr>
          <p:cNvPr id="36" name="Content Placeholder 2"/>
          <p:cNvSpPr txBox="1">
            <a:spLocks/>
          </p:cNvSpPr>
          <p:nvPr/>
        </p:nvSpPr>
        <p:spPr>
          <a:xfrm>
            <a:off x="4208001" y="1891542"/>
            <a:ext cx="4935779" cy="872547"/>
          </a:xfrm>
          <a:prstGeom prst="rect">
            <a:avLst/>
          </a:prstGeom>
          <a:gradFill>
            <a:gsLst>
              <a:gs pos="0">
                <a:schemeClr val="bg2">
                  <a:alpha val="70000"/>
                </a:schemeClr>
              </a:gs>
              <a:gs pos="100000">
                <a:schemeClr val="bg1">
                  <a:lumMod val="20000"/>
                  <a:lumOff val="80000"/>
                </a:schemeClr>
              </a:gs>
            </a:gsLst>
            <a:lin ang="10800000" scaled="0"/>
          </a:gradFill>
        </p:spPr>
        <p:txBody>
          <a:bodyPr vert="horz" wrap="square" lIns="514350" tIns="205740" rIns="68580" bIns="205740" rtlCol="0" anchor="ctr" anchorCtr="0">
            <a:spAutoFit/>
          </a:bodyPr>
          <a:lstStyle>
            <a:lvl1pPr marL="0" indent="0" algn="l" defTabSz="685783" rtl="0" eaLnBrk="1" latinLnBrk="0" hangingPunct="1">
              <a:lnSpc>
                <a:spcPct val="90000"/>
              </a:lnSpc>
              <a:spcBef>
                <a:spcPts val="750"/>
              </a:spcBef>
              <a:buFont typeface="Arial"/>
              <a:buNone/>
              <a:defRPr sz="2100" b="0" i="0" kern="1200">
                <a:solidFill>
                  <a:schemeClr val="tx1"/>
                </a:solidFill>
                <a:latin typeface="Open Sans" charset="0"/>
                <a:ea typeface="Open Sans" charset="0"/>
                <a:cs typeface="Open Sans" charset="0"/>
              </a:defRPr>
            </a:lvl1pPr>
            <a:lvl2pPr marL="514337" indent="-171446" algn="l" defTabSz="685783" rtl="0" eaLnBrk="1" latinLnBrk="0" hangingPunct="1">
              <a:lnSpc>
                <a:spcPct val="90000"/>
              </a:lnSpc>
              <a:spcBef>
                <a:spcPts val="375"/>
              </a:spcBef>
              <a:buClr>
                <a:schemeClr val="tx2"/>
              </a:buClr>
              <a:buFont typeface="Arial"/>
              <a:buChar char="•"/>
              <a:defRPr sz="1800" b="0" i="0" kern="1200">
                <a:solidFill>
                  <a:schemeClr val="tx1"/>
                </a:solidFill>
                <a:latin typeface="Open Sans" charset="0"/>
                <a:ea typeface="Open Sans Light" charset="0"/>
                <a:cs typeface="Open Sans Light" charset="0"/>
              </a:defRPr>
            </a:lvl2pPr>
            <a:lvl3pPr marL="857228" indent="-171446" algn="l" defTabSz="685783" rtl="0" eaLnBrk="1" latinLnBrk="0" hangingPunct="1">
              <a:lnSpc>
                <a:spcPct val="90000"/>
              </a:lnSpc>
              <a:spcBef>
                <a:spcPts val="375"/>
              </a:spcBef>
              <a:buClr>
                <a:schemeClr val="tx2"/>
              </a:buClr>
              <a:buFont typeface=".AppleSystemUIFont" charset="-120"/>
              <a:buChar char="–"/>
              <a:defRPr sz="1500" b="0" i="0" kern="1200">
                <a:solidFill>
                  <a:schemeClr val="tx1"/>
                </a:solidFill>
                <a:latin typeface="Open Sans" charset="0"/>
                <a:ea typeface="Open Sans Light" charset="0"/>
                <a:cs typeface="Open Sans Light" charset="0"/>
              </a:defRPr>
            </a:lvl3pPr>
            <a:lvl4pPr marL="1200120" indent="-171446" algn="l" defTabSz="685783" rtl="0" eaLnBrk="1" latinLnBrk="0" hangingPunct="1">
              <a:lnSpc>
                <a:spcPct val="90000"/>
              </a:lnSpc>
              <a:spcBef>
                <a:spcPts val="375"/>
              </a:spcBef>
              <a:buFont typeface="Arial"/>
              <a:buChar char="•"/>
              <a:defRPr sz="1350" b="0" i="0" kern="1200">
                <a:solidFill>
                  <a:schemeClr val="tx1"/>
                </a:solidFill>
                <a:latin typeface="Open Sans Light" charset="0"/>
                <a:ea typeface="Open Sans Light" charset="0"/>
                <a:cs typeface="Open Sans Light" charset="0"/>
              </a:defRPr>
            </a:lvl4pPr>
            <a:lvl5pPr marL="1543012" indent="-171446" algn="l" defTabSz="685783" rtl="0" eaLnBrk="1" latinLnBrk="0" hangingPunct="1">
              <a:lnSpc>
                <a:spcPct val="90000"/>
              </a:lnSpc>
              <a:spcBef>
                <a:spcPts val="375"/>
              </a:spcBef>
              <a:buFont typeface="Arial"/>
              <a:buChar char="•"/>
              <a:defRPr sz="1350" b="0" i="0" kern="1200">
                <a:solidFill>
                  <a:schemeClr val="tx1"/>
                </a:solidFill>
                <a:latin typeface="Open Sans Light" charset="0"/>
                <a:ea typeface="Open Sans Light" charset="0"/>
                <a:cs typeface="Open Sans Light" charset="0"/>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3300" dirty="0"/>
              <a:t>#1</a:t>
            </a:r>
            <a:endParaRPr lang="en-US" sz="1575" dirty="0"/>
          </a:p>
        </p:txBody>
      </p:sp>
      <p:sp>
        <p:nvSpPr>
          <p:cNvPr id="37" name="Content Placeholder 2"/>
          <p:cNvSpPr txBox="1">
            <a:spLocks/>
          </p:cNvSpPr>
          <p:nvPr/>
        </p:nvSpPr>
        <p:spPr>
          <a:xfrm>
            <a:off x="4208002" y="2795981"/>
            <a:ext cx="4935779" cy="872547"/>
          </a:xfrm>
          <a:prstGeom prst="rect">
            <a:avLst/>
          </a:prstGeom>
          <a:gradFill>
            <a:gsLst>
              <a:gs pos="0">
                <a:schemeClr val="bg2">
                  <a:alpha val="70000"/>
                </a:schemeClr>
              </a:gs>
              <a:gs pos="100000">
                <a:schemeClr val="bg1">
                  <a:lumMod val="20000"/>
                  <a:lumOff val="80000"/>
                </a:schemeClr>
              </a:gs>
            </a:gsLst>
            <a:lin ang="10800000" scaled="0"/>
          </a:gradFill>
        </p:spPr>
        <p:txBody>
          <a:bodyPr vert="horz" wrap="square" lIns="514350" tIns="205740" rIns="68580" bIns="205740" rtlCol="0" anchor="ctr" anchorCtr="0">
            <a:spAutoFit/>
          </a:bodyPr>
          <a:lstStyle>
            <a:lvl1pPr marL="0" indent="0" algn="l" defTabSz="685783" rtl="0" eaLnBrk="1" latinLnBrk="0" hangingPunct="1">
              <a:lnSpc>
                <a:spcPct val="90000"/>
              </a:lnSpc>
              <a:spcBef>
                <a:spcPts val="750"/>
              </a:spcBef>
              <a:buFont typeface="Arial"/>
              <a:buNone/>
              <a:defRPr sz="2100" b="0" i="0" kern="1200">
                <a:solidFill>
                  <a:schemeClr val="tx1"/>
                </a:solidFill>
                <a:latin typeface="Open Sans" charset="0"/>
                <a:ea typeface="Open Sans" charset="0"/>
                <a:cs typeface="Open Sans" charset="0"/>
              </a:defRPr>
            </a:lvl1pPr>
            <a:lvl2pPr marL="514337" indent="-171446" algn="l" defTabSz="685783" rtl="0" eaLnBrk="1" latinLnBrk="0" hangingPunct="1">
              <a:lnSpc>
                <a:spcPct val="90000"/>
              </a:lnSpc>
              <a:spcBef>
                <a:spcPts val="375"/>
              </a:spcBef>
              <a:buClr>
                <a:schemeClr val="tx2"/>
              </a:buClr>
              <a:buFont typeface="Arial"/>
              <a:buChar char="•"/>
              <a:defRPr sz="1800" b="0" i="0" kern="1200">
                <a:solidFill>
                  <a:schemeClr val="tx1"/>
                </a:solidFill>
                <a:latin typeface="Open Sans" charset="0"/>
                <a:ea typeface="Open Sans Light" charset="0"/>
                <a:cs typeface="Open Sans Light" charset="0"/>
              </a:defRPr>
            </a:lvl2pPr>
            <a:lvl3pPr marL="857228" indent="-171446" algn="l" defTabSz="685783" rtl="0" eaLnBrk="1" latinLnBrk="0" hangingPunct="1">
              <a:lnSpc>
                <a:spcPct val="90000"/>
              </a:lnSpc>
              <a:spcBef>
                <a:spcPts val="375"/>
              </a:spcBef>
              <a:buClr>
                <a:schemeClr val="tx2"/>
              </a:buClr>
              <a:buFont typeface=".AppleSystemUIFont" charset="-120"/>
              <a:buChar char="–"/>
              <a:defRPr sz="1500" b="0" i="0" kern="1200">
                <a:solidFill>
                  <a:schemeClr val="tx1"/>
                </a:solidFill>
                <a:latin typeface="Open Sans" charset="0"/>
                <a:ea typeface="Open Sans Light" charset="0"/>
                <a:cs typeface="Open Sans Light" charset="0"/>
              </a:defRPr>
            </a:lvl3pPr>
            <a:lvl4pPr marL="1200120" indent="-171446" algn="l" defTabSz="685783" rtl="0" eaLnBrk="1" latinLnBrk="0" hangingPunct="1">
              <a:lnSpc>
                <a:spcPct val="90000"/>
              </a:lnSpc>
              <a:spcBef>
                <a:spcPts val="375"/>
              </a:spcBef>
              <a:buFont typeface="Arial"/>
              <a:buChar char="•"/>
              <a:defRPr sz="1350" b="0" i="0" kern="1200">
                <a:solidFill>
                  <a:schemeClr val="tx1"/>
                </a:solidFill>
                <a:latin typeface="Open Sans Light" charset="0"/>
                <a:ea typeface="Open Sans Light" charset="0"/>
                <a:cs typeface="Open Sans Light" charset="0"/>
              </a:defRPr>
            </a:lvl4pPr>
            <a:lvl5pPr marL="1543012" indent="-171446" algn="l" defTabSz="685783" rtl="0" eaLnBrk="1" latinLnBrk="0" hangingPunct="1">
              <a:lnSpc>
                <a:spcPct val="90000"/>
              </a:lnSpc>
              <a:spcBef>
                <a:spcPts val="375"/>
              </a:spcBef>
              <a:buFont typeface="Arial"/>
              <a:buChar char="•"/>
              <a:defRPr sz="1350" b="0" i="0" kern="1200">
                <a:solidFill>
                  <a:schemeClr val="tx1"/>
                </a:solidFill>
                <a:latin typeface="Open Sans Light" charset="0"/>
                <a:ea typeface="Open Sans Light" charset="0"/>
                <a:cs typeface="Open Sans Light" charset="0"/>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a:lstStyle>
          <a:p>
            <a:r>
              <a:rPr lang="en-US" sz="3300" dirty="0"/>
              <a:t>#3</a:t>
            </a:r>
            <a:r>
              <a:rPr lang="en-US" sz="1575" dirty="0">
                <a:solidFill>
                  <a:srgbClr val="3F403C"/>
                </a:solidFill>
              </a:rPr>
              <a:t> </a:t>
            </a:r>
            <a:r>
              <a:rPr lang="en-US" sz="1575" dirty="0"/>
              <a:t>in IUL</a:t>
            </a:r>
          </a:p>
        </p:txBody>
      </p:sp>
      <p:sp>
        <p:nvSpPr>
          <p:cNvPr id="38" name="Oval 37"/>
          <p:cNvSpPr/>
          <p:nvPr/>
        </p:nvSpPr>
        <p:spPr>
          <a:xfrm>
            <a:off x="3838759" y="1976129"/>
            <a:ext cx="713453" cy="713453"/>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9" name="Oval 38"/>
          <p:cNvSpPr/>
          <p:nvPr/>
        </p:nvSpPr>
        <p:spPr>
          <a:xfrm>
            <a:off x="3838759" y="2886751"/>
            <a:ext cx="713453" cy="71345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40" name="Picture 39"/>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4007774" y="2055988"/>
            <a:ext cx="377190" cy="549242"/>
          </a:xfrm>
          <a:prstGeom prst="rect">
            <a:avLst/>
          </a:prstGeom>
        </p:spPr>
      </p:pic>
      <p:pic>
        <p:nvPicPr>
          <p:cNvPr id="41" name="Picture 4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988856" y="2977089"/>
            <a:ext cx="411480" cy="493376"/>
          </a:xfrm>
          <a:prstGeom prst="rect">
            <a:avLst/>
          </a:prstGeom>
        </p:spPr>
      </p:pic>
      <p:sp>
        <p:nvSpPr>
          <p:cNvPr id="42" name="Rectangle 41"/>
          <p:cNvSpPr/>
          <p:nvPr/>
        </p:nvSpPr>
        <p:spPr>
          <a:xfrm>
            <a:off x="5160801" y="2049824"/>
            <a:ext cx="3932551" cy="577081"/>
          </a:xfrm>
          <a:prstGeom prst="rect">
            <a:avLst/>
          </a:prstGeom>
        </p:spPr>
        <p:txBody>
          <a:bodyPr wrap="none">
            <a:spAutoFit/>
          </a:bodyPr>
          <a:lstStyle/>
          <a:p>
            <a:r>
              <a:rPr lang="en-US" sz="1575" dirty="0"/>
              <a:t>Provider of Indexed Annuities in Employer</a:t>
            </a:r>
            <a:br>
              <a:rPr lang="en-US" sz="1575" dirty="0"/>
            </a:br>
            <a:r>
              <a:rPr lang="en-US" sz="1575" dirty="0"/>
              <a:t>Plans and Longest Standing Issuer</a:t>
            </a:r>
            <a:r>
              <a:rPr lang="en-US" sz="1575" baseline="10000" dirty="0"/>
              <a:t>*</a:t>
            </a:r>
            <a:endParaRPr lang="en-US" sz="1200" baseline="10000" dirty="0"/>
          </a:p>
        </p:txBody>
      </p:sp>
      <p:sp>
        <p:nvSpPr>
          <p:cNvPr id="43" name="Rectangle 42"/>
          <p:cNvSpPr/>
          <p:nvPr/>
        </p:nvSpPr>
        <p:spPr>
          <a:xfrm>
            <a:off x="4271558" y="5522493"/>
            <a:ext cx="4572000" cy="323165"/>
          </a:xfrm>
          <a:prstGeom prst="rect">
            <a:avLst/>
          </a:prstGeom>
        </p:spPr>
        <p:txBody>
          <a:bodyPr>
            <a:spAutoFit/>
          </a:bodyPr>
          <a:lstStyle/>
          <a:p>
            <a:r>
              <a:rPr lang="en-US" sz="750" dirty="0">
                <a:latin typeface="Arial Narrow" panose="020B0606020202030204" pitchFamily="34" charset="0"/>
              </a:rPr>
              <a:t>* #1 Provider - LIMRA US Individual Annuity Industry Sales Report, 2Q2017; Longest standing issuer - Insurance News Net,</a:t>
            </a:r>
            <a:br>
              <a:rPr lang="en-US" sz="750" dirty="0">
                <a:latin typeface="Arial Narrow" panose="020B0606020202030204" pitchFamily="34" charset="0"/>
              </a:rPr>
            </a:br>
            <a:r>
              <a:rPr lang="en-US" sz="750" dirty="0">
                <a:latin typeface="Arial Narrow" panose="020B0606020202030204" pitchFamily="34" charset="0"/>
              </a:rPr>
              <a:t>   FIAs at Age 20, 2015</a:t>
            </a:r>
          </a:p>
        </p:txBody>
      </p:sp>
    </p:spTree>
    <p:extLst>
      <p:ext uri="{BB962C8B-B14F-4D97-AF65-F5344CB8AC3E}">
        <p14:creationId xmlns:p14="http://schemas.microsoft.com/office/powerpoint/2010/main" val="1913346949"/>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1+#ppt_w/2"/>
                                          </p:val>
                                        </p:tav>
                                        <p:tav tm="100000">
                                          <p:val>
                                            <p:strVal val="#ppt_x"/>
                                          </p:val>
                                        </p:tav>
                                      </p:tavLst>
                                    </p:anim>
                                    <p:anim calcmode="lin" valueType="num">
                                      <p:cBhvr additive="base">
                                        <p:cTn id="8" dur="500" fill="hold"/>
                                        <p:tgtEl>
                                          <p:spTgt spid="36"/>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Effect transition="in" filter="fade">
                                      <p:cBhvr>
                                        <p:cTn id="11" dur="500"/>
                                        <p:tgtEl>
                                          <p:spTgt spid="40"/>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cBhvr>
                                        <p:cTn id="14" dur="500" fill="hold"/>
                                        <p:tgtEl>
                                          <p:spTgt spid="38"/>
                                        </p:tgtEl>
                                        <p:attrNameLst>
                                          <p:attrName>ppt_w</p:attrName>
                                        </p:attrNameLst>
                                      </p:cBhvr>
                                      <p:tavLst>
                                        <p:tav tm="0">
                                          <p:val>
                                            <p:fltVal val="0"/>
                                          </p:val>
                                        </p:tav>
                                        <p:tav tm="100000">
                                          <p:val>
                                            <p:strVal val="#ppt_w"/>
                                          </p:val>
                                        </p:tav>
                                      </p:tavLst>
                                    </p:anim>
                                    <p:anim calcmode="lin" valueType="num">
                                      <p:cBhvr>
                                        <p:cTn id="15" dur="500" fill="hold"/>
                                        <p:tgtEl>
                                          <p:spTgt spid="38"/>
                                        </p:tgtEl>
                                        <p:attrNameLst>
                                          <p:attrName>ppt_h</p:attrName>
                                        </p:attrNameLst>
                                      </p:cBhvr>
                                      <p:tavLst>
                                        <p:tav tm="0">
                                          <p:val>
                                            <p:fltVal val="0"/>
                                          </p:val>
                                        </p:tav>
                                        <p:tav tm="100000">
                                          <p:val>
                                            <p:strVal val="#ppt_h"/>
                                          </p:val>
                                        </p:tav>
                                      </p:tavLst>
                                    </p:anim>
                                    <p:animEffect transition="in" filter="fade">
                                      <p:cBhvr>
                                        <p:cTn id="16" dur="500"/>
                                        <p:tgtEl>
                                          <p:spTgt spid="38"/>
                                        </p:tgtEl>
                                      </p:cBhvr>
                                    </p:animEffect>
                                  </p:childTnLst>
                                </p:cTn>
                              </p:par>
                            </p:childTnLst>
                          </p:cTn>
                        </p:par>
                        <p:par>
                          <p:cTn id="17" fill="hold">
                            <p:stCondLst>
                              <p:cond delay="500"/>
                            </p:stCondLst>
                            <p:childTnLst>
                              <p:par>
                                <p:cTn id="18" presetID="2" presetClass="entr" presetSubtype="2" fill="hold" grpId="0" nodeType="afterEffect">
                                  <p:stCondLst>
                                    <p:cond delay="0"/>
                                  </p:stCondLst>
                                  <p:childTnLst>
                                    <p:set>
                                      <p:cBhvr>
                                        <p:cTn id="19" dur="1" fill="hold">
                                          <p:stCondLst>
                                            <p:cond delay="0"/>
                                          </p:stCondLst>
                                        </p:cTn>
                                        <p:tgtEl>
                                          <p:spTgt spid="37"/>
                                        </p:tgtEl>
                                        <p:attrNameLst>
                                          <p:attrName>style.visibility</p:attrName>
                                        </p:attrNameLst>
                                      </p:cBhvr>
                                      <p:to>
                                        <p:strVal val="visible"/>
                                      </p:to>
                                    </p:set>
                                    <p:anim calcmode="lin" valueType="num">
                                      <p:cBhvr additive="base">
                                        <p:cTn id="20" dur="500" fill="hold"/>
                                        <p:tgtEl>
                                          <p:spTgt spid="37"/>
                                        </p:tgtEl>
                                        <p:attrNameLst>
                                          <p:attrName>ppt_x</p:attrName>
                                        </p:attrNameLst>
                                      </p:cBhvr>
                                      <p:tavLst>
                                        <p:tav tm="0">
                                          <p:val>
                                            <p:strVal val="1+#ppt_w/2"/>
                                          </p:val>
                                        </p:tav>
                                        <p:tav tm="100000">
                                          <p:val>
                                            <p:strVal val="#ppt_x"/>
                                          </p:val>
                                        </p:tav>
                                      </p:tavLst>
                                    </p:anim>
                                    <p:anim calcmode="lin" valueType="num">
                                      <p:cBhvr additive="base">
                                        <p:cTn id="21" dur="500" fill="hold"/>
                                        <p:tgtEl>
                                          <p:spTgt spid="37"/>
                                        </p:tgtEl>
                                        <p:attrNameLst>
                                          <p:attrName>ppt_y</p:attrName>
                                        </p:attrNameLst>
                                      </p:cBhvr>
                                      <p:tavLst>
                                        <p:tav tm="0">
                                          <p:val>
                                            <p:strVal val="#ppt_y"/>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fade">
                                      <p:cBhvr>
                                        <p:cTn id="24" dur="500"/>
                                        <p:tgtEl>
                                          <p:spTgt spid="41"/>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anim calcmode="lin" valueType="num">
                                      <p:cBhvr>
                                        <p:cTn id="27" dur="500" fill="hold"/>
                                        <p:tgtEl>
                                          <p:spTgt spid="39"/>
                                        </p:tgtEl>
                                        <p:attrNameLst>
                                          <p:attrName>ppt_w</p:attrName>
                                        </p:attrNameLst>
                                      </p:cBhvr>
                                      <p:tavLst>
                                        <p:tav tm="0">
                                          <p:val>
                                            <p:fltVal val="0"/>
                                          </p:val>
                                        </p:tav>
                                        <p:tav tm="100000">
                                          <p:val>
                                            <p:strVal val="#ppt_w"/>
                                          </p:val>
                                        </p:tav>
                                      </p:tavLst>
                                    </p:anim>
                                    <p:anim calcmode="lin" valueType="num">
                                      <p:cBhvr>
                                        <p:cTn id="28" dur="500" fill="hold"/>
                                        <p:tgtEl>
                                          <p:spTgt spid="39"/>
                                        </p:tgtEl>
                                        <p:attrNameLst>
                                          <p:attrName>ppt_h</p:attrName>
                                        </p:attrNameLst>
                                      </p:cBhvr>
                                      <p:tavLst>
                                        <p:tav tm="0">
                                          <p:val>
                                            <p:fltVal val="0"/>
                                          </p:val>
                                        </p:tav>
                                        <p:tav tm="100000">
                                          <p:val>
                                            <p:strVal val="#ppt_h"/>
                                          </p:val>
                                        </p:tav>
                                      </p:tavLst>
                                    </p:anim>
                                    <p:animEffect transition="in" filter="fade">
                                      <p:cBhvr>
                                        <p:cTn id="29" dur="500"/>
                                        <p:tgtEl>
                                          <p:spTgt spid="39"/>
                                        </p:tgtEl>
                                      </p:cBhvr>
                                    </p:animEffect>
                                  </p:childTnLst>
                                </p:cTn>
                              </p:par>
                            </p:childTnLst>
                          </p:cTn>
                        </p:par>
                        <p:par>
                          <p:cTn id="30" fill="hold">
                            <p:stCondLst>
                              <p:cond delay="1000"/>
                            </p:stCondLst>
                            <p:childTnLst>
                              <p:par>
                                <p:cTn id="31" presetID="2" presetClass="entr" presetSubtype="2" fill="hold" grpId="0" nodeType="after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1+#ppt_w/2"/>
                                          </p:val>
                                        </p:tav>
                                        <p:tav tm="100000">
                                          <p:val>
                                            <p:strVal val="#ppt_x"/>
                                          </p:val>
                                        </p:tav>
                                      </p:tavLst>
                                    </p:anim>
                                    <p:anim calcmode="lin" valueType="num">
                                      <p:cBhvr additive="base">
                                        <p:cTn id="34" dur="500" fill="hold"/>
                                        <p:tgtEl>
                                          <p:spTgt spid="24"/>
                                        </p:tgtEl>
                                        <p:attrNameLst>
                                          <p:attrName>ppt_y</p:attrName>
                                        </p:attrNameLst>
                                      </p:cBhvr>
                                      <p:tavLst>
                                        <p:tav tm="0">
                                          <p:val>
                                            <p:strVal val="#ppt_y"/>
                                          </p:val>
                                        </p:tav>
                                        <p:tav tm="100000">
                                          <p:val>
                                            <p:strVal val="#ppt_y"/>
                                          </p:val>
                                        </p:tav>
                                      </p:tavLst>
                                    </p:anim>
                                  </p:childTnLst>
                                </p:cTn>
                              </p:par>
                              <p:par>
                                <p:cTn id="35" presetID="10" presetClass="entr" presetSubtype="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fade">
                                      <p:cBhvr>
                                        <p:cTn id="37" dur="500"/>
                                        <p:tgtEl>
                                          <p:spTgt spid="34"/>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32"/>
                                        </p:tgtEl>
                                        <p:attrNameLst>
                                          <p:attrName>style.visibility</p:attrName>
                                        </p:attrNameLst>
                                      </p:cBhvr>
                                      <p:to>
                                        <p:strVal val="visible"/>
                                      </p:to>
                                    </p:set>
                                    <p:anim calcmode="lin" valueType="num">
                                      <p:cBhvr>
                                        <p:cTn id="40" dur="500" fill="hold"/>
                                        <p:tgtEl>
                                          <p:spTgt spid="32"/>
                                        </p:tgtEl>
                                        <p:attrNameLst>
                                          <p:attrName>ppt_w</p:attrName>
                                        </p:attrNameLst>
                                      </p:cBhvr>
                                      <p:tavLst>
                                        <p:tav tm="0">
                                          <p:val>
                                            <p:fltVal val="0"/>
                                          </p:val>
                                        </p:tav>
                                        <p:tav tm="100000">
                                          <p:val>
                                            <p:strVal val="#ppt_w"/>
                                          </p:val>
                                        </p:tav>
                                      </p:tavLst>
                                    </p:anim>
                                    <p:anim calcmode="lin" valueType="num">
                                      <p:cBhvr>
                                        <p:cTn id="41" dur="500" fill="hold"/>
                                        <p:tgtEl>
                                          <p:spTgt spid="32"/>
                                        </p:tgtEl>
                                        <p:attrNameLst>
                                          <p:attrName>ppt_h</p:attrName>
                                        </p:attrNameLst>
                                      </p:cBhvr>
                                      <p:tavLst>
                                        <p:tav tm="0">
                                          <p:val>
                                            <p:fltVal val="0"/>
                                          </p:val>
                                        </p:tav>
                                        <p:tav tm="100000">
                                          <p:val>
                                            <p:strVal val="#ppt_h"/>
                                          </p:val>
                                        </p:tav>
                                      </p:tavLst>
                                    </p:anim>
                                    <p:animEffect transition="in" filter="fade">
                                      <p:cBhvr>
                                        <p:cTn id="42" dur="500"/>
                                        <p:tgtEl>
                                          <p:spTgt spid="32"/>
                                        </p:tgtEl>
                                      </p:cBhvr>
                                    </p:animEffect>
                                  </p:childTnLst>
                                </p:cTn>
                              </p:par>
                            </p:childTnLst>
                          </p:cTn>
                        </p:par>
                        <p:par>
                          <p:cTn id="43" fill="hold">
                            <p:stCondLst>
                              <p:cond delay="1500"/>
                            </p:stCondLst>
                            <p:childTnLst>
                              <p:par>
                                <p:cTn id="44" presetID="2" presetClass="entr" presetSubtype="2" fill="hold" grpId="0" nodeType="afterEffect">
                                  <p:stCondLst>
                                    <p:cond delay="0"/>
                                  </p:stCondLst>
                                  <p:childTnLst>
                                    <p:set>
                                      <p:cBhvr>
                                        <p:cTn id="45" dur="1" fill="hold">
                                          <p:stCondLst>
                                            <p:cond delay="0"/>
                                          </p:stCondLst>
                                        </p:cTn>
                                        <p:tgtEl>
                                          <p:spTgt spid="25"/>
                                        </p:tgtEl>
                                        <p:attrNameLst>
                                          <p:attrName>style.visibility</p:attrName>
                                        </p:attrNameLst>
                                      </p:cBhvr>
                                      <p:to>
                                        <p:strVal val="visible"/>
                                      </p:to>
                                    </p:set>
                                    <p:anim calcmode="lin" valueType="num">
                                      <p:cBhvr additive="base">
                                        <p:cTn id="46" dur="500" fill="hold"/>
                                        <p:tgtEl>
                                          <p:spTgt spid="25"/>
                                        </p:tgtEl>
                                        <p:attrNameLst>
                                          <p:attrName>ppt_x</p:attrName>
                                        </p:attrNameLst>
                                      </p:cBhvr>
                                      <p:tavLst>
                                        <p:tav tm="0">
                                          <p:val>
                                            <p:strVal val="1+#ppt_w/2"/>
                                          </p:val>
                                        </p:tav>
                                        <p:tav tm="100000">
                                          <p:val>
                                            <p:strVal val="#ppt_x"/>
                                          </p:val>
                                        </p:tav>
                                      </p:tavLst>
                                    </p:anim>
                                    <p:anim calcmode="lin" valueType="num">
                                      <p:cBhvr additive="base">
                                        <p:cTn id="47" dur="500" fill="hold"/>
                                        <p:tgtEl>
                                          <p:spTgt spid="25"/>
                                        </p:tgtEl>
                                        <p:attrNameLst>
                                          <p:attrName>ppt_y</p:attrName>
                                        </p:attrNameLst>
                                      </p:cBhvr>
                                      <p:tavLst>
                                        <p:tav tm="0">
                                          <p:val>
                                            <p:strVal val="#ppt_y"/>
                                          </p:val>
                                        </p:tav>
                                        <p:tav tm="100000">
                                          <p:val>
                                            <p:strVal val="#ppt_y"/>
                                          </p:val>
                                        </p:tav>
                                      </p:tavLst>
                                    </p:anim>
                                  </p:childTnLst>
                                </p:cTn>
                              </p:par>
                              <p:par>
                                <p:cTn id="48" presetID="10" presetClass="entr" presetSubtype="0" fill="hold" nodeType="withEffect">
                                  <p:stCondLst>
                                    <p:cond delay="0"/>
                                  </p:stCondLst>
                                  <p:childTnLst>
                                    <p:set>
                                      <p:cBhvr>
                                        <p:cTn id="49" dur="1" fill="hold">
                                          <p:stCondLst>
                                            <p:cond delay="0"/>
                                          </p:stCondLst>
                                        </p:cTn>
                                        <p:tgtEl>
                                          <p:spTgt spid="35"/>
                                        </p:tgtEl>
                                        <p:attrNameLst>
                                          <p:attrName>style.visibility</p:attrName>
                                        </p:attrNameLst>
                                      </p:cBhvr>
                                      <p:to>
                                        <p:strVal val="visible"/>
                                      </p:to>
                                    </p:set>
                                    <p:animEffect transition="in" filter="fade">
                                      <p:cBhvr>
                                        <p:cTn id="50" dur="500"/>
                                        <p:tgtEl>
                                          <p:spTgt spid="35"/>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p:cTn id="53" dur="500" fill="hold"/>
                                        <p:tgtEl>
                                          <p:spTgt spid="33"/>
                                        </p:tgtEl>
                                        <p:attrNameLst>
                                          <p:attrName>ppt_w</p:attrName>
                                        </p:attrNameLst>
                                      </p:cBhvr>
                                      <p:tavLst>
                                        <p:tav tm="0">
                                          <p:val>
                                            <p:fltVal val="0"/>
                                          </p:val>
                                        </p:tav>
                                        <p:tav tm="100000">
                                          <p:val>
                                            <p:strVal val="#ppt_w"/>
                                          </p:val>
                                        </p:tav>
                                      </p:tavLst>
                                    </p:anim>
                                    <p:anim calcmode="lin" valueType="num">
                                      <p:cBhvr>
                                        <p:cTn id="54" dur="500" fill="hold"/>
                                        <p:tgtEl>
                                          <p:spTgt spid="33"/>
                                        </p:tgtEl>
                                        <p:attrNameLst>
                                          <p:attrName>ppt_h</p:attrName>
                                        </p:attrNameLst>
                                      </p:cBhvr>
                                      <p:tavLst>
                                        <p:tav tm="0">
                                          <p:val>
                                            <p:fltVal val="0"/>
                                          </p:val>
                                        </p:tav>
                                        <p:tav tm="100000">
                                          <p:val>
                                            <p:strVal val="#ppt_h"/>
                                          </p:val>
                                        </p:tav>
                                      </p:tavLst>
                                    </p:anim>
                                    <p:animEffect transition="in" filter="fade">
                                      <p:cBhvr>
                                        <p:cTn id="55"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animBg="1"/>
      <p:bldP spid="32" grpId="0" animBg="1"/>
      <p:bldP spid="33" grpId="0" animBg="1"/>
      <p:bldP spid="36" grpId="0" animBg="1"/>
      <p:bldP spid="37" grpId="0" animBg="1"/>
      <p:bldP spid="38" grpId="0" animBg="1"/>
      <p:bldP spid="3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S_NET" val="4.0.30319.42000"/>
  <p:tag name="AS_OS" val="Microsoft Windows NT 6.1.7601 Service Pack 1"/>
  <p:tag name="AS_RELEASE_DATE" val="2017.08.21"/>
  <p:tag name="AS_TITLE" val="Aspose.Slides for .NET 4.0"/>
  <p:tag name="AS_VERSION" val="17.8"/>
</p:tagLst>
</file>

<file path=ppt/tags/tag10.xml><?xml version="1.0" encoding="utf-8"?>
<p:tagLst xmlns:a="http://schemas.openxmlformats.org/drawingml/2006/main" xmlns:r="http://schemas.openxmlformats.org/officeDocument/2006/relationships" xmlns:p="http://schemas.openxmlformats.org/presentationml/2006/main">
  <p:tag name="AS_UNIQUEID" val="471"/>
</p:tagLst>
</file>

<file path=ppt/tags/tag100.xml><?xml version="1.0" encoding="utf-8"?>
<p:tagLst xmlns:a="http://schemas.openxmlformats.org/drawingml/2006/main" xmlns:r="http://schemas.openxmlformats.org/officeDocument/2006/relationships" xmlns:p="http://schemas.openxmlformats.org/presentationml/2006/main">
  <p:tag name="AS_UNIQUEID" val="557"/>
</p:tagLst>
</file>

<file path=ppt/tags/tag101.xml><?xml version="1.0" encoding="utf-8"?>
<p:tagLst xmlns:a="http://schemas.openxmlformats.org/drawingml/2006/main" xmlns:r="http://schemas.openxmlformats.org/officeDocument/2006/relationships" xmlns:p="http://schemas.openxmlformats.org/presentationml/2006/main">
  <p:tag name="AS_UNIQUEID" val="558"/>
</p:tagLst>
</file>

<file path=ppt/tags/tag102.xml><?xml version="1.0" encoding="utf-8"?>
<p:tagLst xmlns:a="http://schemas.openxmlformats.org/drawingml/2006/main" xmlns:r="http://schemas.openxmlformats.org/officeDocument/2006/relationships" xmlns:p="http://schemas.openxmlformats.org/presentationml/2006/main">
  <p:tag name="AS_UNIQUEID" val="563"/>
</p:tagLst>
</file>

<file path=ppt/tags/tag103.xml><?xml version="1.0" encoding="utf-8"?>
<p:tagLst xmlns:a="http://schemas.openxmlformats.org/drawingml/2006/main" xmlns:r="http://schemas.openxmlformats.org/officeDocument/2006/relationships" xmlns:p="http://schemas.openxmlformats.org/presentationml/2006/main">
  <p:tag name="AS_UNIQUEID" val="568"/>
</p:tagLst>
</file>

<file path=ppt/tags/tag104.xml><?xml version="1.0" encoding="utf-8"?>
<p:tagLst xmlns:a="http://schemas.openxmlformats.org/drawingml/2006/main" xmlns:r="http://schemas.openxmlformats.org/officeDocument/2006/relationships" xmlns:p="http://schemas.openxmlformats.org/presentationml/2006/main">
  <p:tag name="AS_UNIQUEID" val="569"/>
</p:tagLst>
</file>

<file path=ppt/tags/tag105.xml><?xml version="1.0" encoding="utf-8"?>
<p:tagLst xmlns:a="http://schemas.openxmlformats.org/drawingml/2006/main" xmlns:r="http://schemas.openxmlformats.org/officeDocument/2006/relationships" xmlns:p="http://schemas.openxmlformats.org/presentationml/2006/main">
  <p:tag name="AS_UNIQUEID" val="576"/>
</p:tagLst>
</file>

<file path=ppt/tags/tag106.xml><?xml version="1.0" encoding="utf-8"?>
<p:tagLst xmlns:a="http://schemas.openxmlformats.org/drawingml/2006/main" xmlns:r="http://schemas.openxmlformats.org/officeDocument/2006/relationships" xmlns:p="http://schemas.openxmlformats.org/presentationml/2006/main">
  <p:tag name="AS_UNIQUEID" val="577"/>
</p:tagLst>
</file>

<file path=ppt/tags/tag107.xml><?xml version="1.0" encoding="utf-8"?>
<p:tagLst xmlns:a="http://schemas.openxmlformats.org/drawingml/2006/main" xmlns:r="http://schemas.openxmlformats.org/officeDocument/2006/relationships" xmlns:p="http://schemas.openxmlformats.org/presentationml/2006/main">
  <p:tag name="AS_UNIQUEID" val="578"/>
</p:tagLst>
</file>

<file path=ppt/tags/tag108.xml><?xml version="1.0" encoding="utf-8"?>
<p:tagLst xmlns:a="http://schemas.openxmlformats.org/drawingml/2006/main" xmlns:r="http://schemas.openxmlformats.org/officeDocument/2006/relationships" xmlns:p="http://schemas.openxmlformats.org/presentationml/2006/main">
  <p:tag name="AS_UNIQUEID" val="579"/>
</p:tagLst>
</file>

<file path=ppt/tags/tag109.xml><?xml version="1.0" encoding="utf-8"?>
<p:tagLst xmlns:a="http://schemas.openxmlformats.org/drawingml/2006/main" xmlns:r="http://schemas.openxmlformats.org/officeDocument/2006/relationships" xmlns:p="http://schemas.openxmlformats.org/presentationml/2006/main">
  <p:tag name="AS_UNIQUEID" val="580"/>
</p:tagLst>
</file>

<file path=ppt/tags/tag11.xml><?xml version="1.0" encoding="utf-8"?>
<p:tagLst xmlns:a="http://schemas.openxmlformats.org/drawingml/2006/main" xmlns:r="http://schemas.openxmlformats.org/officeDocument/2006/relationships" xmlns:p="http://schemas.openxmlformats.org/presentationml/2006/main">
  <p:tag name="AS_UNIQUEID" val="428"/>
</p:tagLst>
</file>

<file path=ppt/tags/tag110.xml><?xml version="1.0" encoding="utf-8"?>
<p:tagLst xmlns:a="http://schemas.openxmlformats.org/drawingml/2006/main" xmlns:r="http://schemas.openxmlformats.org/officeDocument/2006/relationships" xmlns:p="http://schemas.openxmlformats.org/presentationml/2006/main">
  <p:tag name="AS_UNIQUEID" val="581"/>
</p:tagLst>
</file>

<file path=ppt/tags/tag111.xml><?xml version="1.0" encoding="utf-8"?>
<p:tagLst xmlns:a="http://schemas.openxmlformats.org/drawingml/2006/main" xmlns:r="http://schemas.openxmlformats.org/officeDocument/2006/relationships" xmlns:p="http://schemas.openxmlformats.org/presentationml/2006/main">
  <p:tag name="AS_UNIQUEID" val="570"/>
</p:tagLst>
</file>

<file path=ppt/tags/tag112.xml><?xml version="1.0" encoding="utf-8"?>
<p:tagLst xmlns:a="http://schemas.openxmlformats.org/drawingml/2006/main" xmlns:r="http://schemas.openxmlformats.org/officeDocument/2006/relationships" xmlns:p="http://schemas.openxmlformats.org/presentationml/2006/main">
  <p:tag name="AS_UNIQUEID" val="571"/>
</p:tagLst>
</file>

<file path=ppt/tags/tag113.xml><?xml version="1.0" encoding="utf-8"?>
<p:tagLst xmlns:a="http://schemas.openxmlformats.org/drawingml/2006/main" xmlns:r="http://schemas.openxmlformats.org/officeDocument/2006/relationships" xmlns:p="http://schemas.openxmlformats.org/presentationml/2006/main">
  <p:tag name="AS_UNIQUEID" val="572"/>
</p:tagLst>
</file>

<file path=ppt/tags/tag114.xml><?xml version="1.0" encoding="utf-8"?>
<p:tagLst xmlns:a="http://schemas.openxmlformats.org/drawingml/2006/main" xmlns:r="http://schemas.openxmlformats.org/officeDocument/2006/relationships" xmlns:p="http://schemas.openxmlformats.org/presentationml/2006/main">
  <p:tag name="AS_UNIQUEID" val="573"/>
</p:tagLst>
</file>

<file path=ppt/tags/tag115.xml><?xml version="1.0" encoding="utf-8"?>
<p:tagLst xmlns:a="http://schemas.openxmlformats.org/drawingml/2006/main" xmlns:r="http://schemas.openxmlformats.org/officeDocument/2006/relationships" xmlns:p="http://schemas.openxmlformats.org/presentationml/2006/main">
  <p:tag name="AS_UNIQUEID" val="574"/>
</p:tagLst>
</file>

<file path=ppt/tags/tag116.xml><?xml version="1.0" encoding="utf-8"?>
<p:tagLst xmlns:a="http://schemas.openxmlformats.org/drawingml/2006/main" xmlns:r="http://schemas.openxmlformats.org/officeDocument/2006/relationships" xmlns:p="http://schemas.openxmlformats.org/presentationml/2006/main">
  <p:tag name="AS_UNIQUEID" val="575"/>
</p:tagLst>
</file>

<file path=ppt/tags/tag117.xml><?xml version="1.0" encoding="utf-8"?>
<p:tagLst xmlns:a="http://schemas.openxmlformats.org/drawingml/2006/main" xmlns:r="http://schemas.openxmlformats.org/officeDocument/2006/relationships" xmlns:p="http://schemas.openxmlformats.org/presentationml/2006/main">
  <p:tag name="AS_UNIQUEID" val="564"/>
</p:tagLst>
</file>

<file path=ppt/tags/tag118.xml><?xml version="1.0" encoding="utf-8"?>
<p:tagLst xmlns:a="http://schemas.openxmlformats.org/drawingml/2006/main" xmlns:r="http://schemas.openxmlformats.org/officeDocument/2006/relationships" xmlns:p="http://schemas.openxmlformats.org/presentationml/2006/main">
  <p:tag name="AS_UNIQUEID" val="567"/>
</p:tagLst>
</file>

<file path=ppt/tags/tag119.xml><?xml version="1.0" encoding="utf-8"?>
<p:tagLst xmlns:a="http://schemas.openxmlformats.org/drawingml/2006/main" xmlns:r="http://schemas.openxmlformats.org/officeDocument/2006/relationships" xmlns:p="http://schemas.openxmlformats.org/presentationml/2006/main">
  <p:tag name="AS_UNIQUEID" val="565"/>
</p:tagLst>
</file>

<file path=ppt/tags/tag12.xml><?xml version="1.0" encoding="utf-8"?>
<p:tagLst xmlns:a="http://schemas.openxmlformats.org/drawingml/2006/main" xmlns:r="http://schemas.openxmlformats.org/officeDocument/2006/relationships" xmlns:p="http://schemas.openxmlformats.org/presentationml/2006/main">
  <p:tag name="AS_UNIQUEID" val="429"/>
</p:tagLst>
</file>

<file path=ppt/tags/tag120.xml><?xml version="1.0" encoding="utf-8"?>
<p:tagLst xmlns:a="http://schemas.openxmlformats.org/drawingml/2006/main" xmlns:r="http://schemas.openxmlformats.org/officeDocument/2006/relationships" xmlns:p="http://schemas.openxmlformats.org/presentationml/2006/main">
  <p:tag name="AS_UNIQUEID" val="566"/>
</p:tagLst>
</file>

<file path=ppt/tags/tag121.xml><?xml version="1.0" encoding="utf-8"?>
<p:tagLst xmlns:a="http://schemas.openxmlformats.org/drawingml/2006/main" xmlns:r="http://schemas.openxmlformats.org/officeDocument/2006/relationships" xmlns:p="http://schemas.openxmlformats.org/presentationml/2006/main">
  <p:tag name="AS_UNIQUEID" val="559"/>
</p:tagLst>
</file>

<file path=ppt/tags/tag122.xml><?xml version="1.0" encoding="utf-8"?>
<p:tagLst xmlns:a="http://schemas.openxmlformats.org/drawingml/2006/main" xmlns:r="http://schemas.openxmlformats.org/officeDocument/2006/relationships" xmlns:p="http://schemas.openxmlformats.org/presentationml/2006/main">
  <p:tag name="AS_UNIQUEID" val="562"/>
</p:tagLst>
</file>

<file path=ppt/tags/tag123.xml><?xml version="1.0" encoding="utf-8"?>
<p:tagLst xmlns:a="http://schemas.openxmlformats.org/drawingml/2006/main" xmlns:r="http://schemas.openxmlformats.org/officeDocument/2006/relationships" xmlns:p="http://schemas.openxmlformats.org/presentationml/2006/main">
  <p:tag name="AS_UNIQUEID" val="560"/>
</p:tagLst>
</file>

<file path=ppt/tags/tag124.xml><?xml version="1.0" encoding="utf-8"?>
<p:tagLst xmlns:a="http://schemas.openxmlformats.org/drawingml/2006/main" xmlns:r="http://schemas.openxmlformats.org/officeDocument/2006/relationships" xmlns:p="http://schemas.openxmlformats.org/presentationml/2006/main">
  <p:tag name="AS_UNIQUEID" val="561"/>
</p:tagLst>
</file>

<file path=ppt/tags/tag125.xml><?xml version="1.0" encoding="utf-8"?>
<p:tagLst xmlns:a="http://schemas.openxmlformats.org/drawingml/2006/main" xmlns:r="http://schemas.openxmlformats.org/officeDocument/2006/relationships" xmlns:p="http://schemas.openxmlformats.org/presentationml/2006/main">
  <p:tag name="AS_UNIQUEID" val="552"/>
</p:tagLst>
</file>

<file path=ppt/tags/tag126.xml><?xml version="1.0" encoding="utf-8"?>
<p:tagLst xmlns:a="http://schemas.openxmlformats.org/drawingml/2006/main" xmlns:r="http://schemas.openxmlformats.org/officeDocument/2006/relationships" xmlns:p="http://schemas.openxmlformats.org/presentationml/2006/main">
  <p:tag name="AS_UNIQUEID" val="553"/>
</p:tagLst>
</file>

<file path=ppt/tags/tag127.xml><?xml version="1.0" encoding="utf-8"?>
<p:tagLst xmlns:a="http://schemas.openxmlformats.org/drawingml/2006/main" xmlns:r="http://schemas.openxmlformats.org/officeDocument/2006/relationships" xmlns:p="http://schemas.openxmlformats.org/presentationml/2006/main">
  <p:tag name="AS_UNIQUEID" val="554"/>
</p:tagLst>
</file>

<file path=ppt/tags/tag128.xml><?xml version="1.0" encoding="utf-8"?>
<p:tagLst xmlns:a="http://schemas.openxmlformats.org/drawingml/2006/main" xmlns:r="http://schemas.openxmlformats.org/officeDocument/2006/relationships" xmlns:p="http://schemas.openxmlformats.org/presentationml/2006/main">
  <p:tag name="QPSLIDECODE" val="2016050209153300003"/>
</p:tagLst>
</file>

<file path=ppt/tags/tag129.xml><?xml version="1.0" encoding="utf-8"?>
<p:tagLst xmlns:a="http://schemas.openxmlformats.org/drawingml/2006/main" xmlns:r="http://schemas.openxmlformats.org/officeDocument/2006/relationships" xmlns:p="http://schemas.openxmlformats.org/presentationml/2006/main">
  <p:tag name="AS_UNIQUEID" val="975"/>
</p:tagLst>
</file>

<file path=ppt/tags/tag13.xml><?xml version="1.0" encoding="utf-8"?>
<p:tagLst xmlns:a="http://schemas.openxmlformats.org/drawingml/2006/main" xmlns:r="http://schemas.openxmlformats.org/officeDocument/2006/relationships" xmlns:p="http://schemas.openxmlformats.org/presentationml/2006/main">
  <p:tag name="AS_UNIQUEID" val="430"/>
</p:tagLst>
</file>

<file path=ppt/tags/tag130.xml><?xml version="1.0" encoding="utf-8"?>
<p:tagLst xmlns:a="http://schemas.openxmlformats.org/drawingml/2006/main" xmlns:r="http://schemas.openxmlformats.org/officeDocument/2006/relationships" xmlns:p="http://schemas.openxmlformats.org/presentationml/2006/main">
  <p:tag name="AS_UNIQUEID" val="976"/>
</p:tagLst>
</file>

<file path=ppt/tags/tag131.xml><?xml version="1.0" encoding="utf-8"?>
<p:tagLst xmlns:a="http://schemas.openxmlformats.org/drawingml/2006/main" xmlns:r="http://schemas.openxmlformats.org/officeDocument/2006/relationships" xmlns:p="http://schemas.openxmlformats.org/presentationml/2006/main">
  <p:tag name="AS_UNIQUEID" val="977"/>
</p:tagLst>
</file>

<file path=ppt/tags/tag132.xml><?xml version="1.0" encoding="utf-8"?>
<p:tagLst xmlns:a="http://schemas.openxmlformats.org/drawingml/2006/main" xmlns:r="http://schemas.openxmlformats.org/officeDocument/2006/relationships" xmlns:p="http://schemas.openxmlformats.org/presentationml/2006/main">
  <p:tag name="AS_UNIQUEID" val="978"/>
</p:tagLst>
</file>

<file path=ppt/tags/tag133.xml><?xml version="1.0" encoding="utf-8"?>
<p:tagLst xmlns:a="http://schemas.openxmlformats.org/drawingml/2006/main" xmlns:r="http://schemas.openxmlformats.org/officeDocument/2006/relationships" xmlns:p="http://schemas.openxmlformats.org/presentationml/2006/main">
  <p:tag name="AS_UNIQUEID" val="979"/>
</p:tagLst>
</file>

<file path=ppt/tags/tag134.xml><?xml version="1.0" encoding="utf-8"?>
<p:tagLst xmlns:a="http://schemas.openxmlformats.org/drawingml/2006/main" xmlns:r="http://schemas.openxmlformats.org/officeDocument/2006/relationships" xmlns:p="http://schemas.openxmlformats.org/presentationml/2006/main">
  <p:tag name="AS_UNIQUEID" val="971"/>
</p:tagLst>
</file>

<file path=ppt/tags/tag135.xml><?xml version="1.0" encoding="utf-8"?>
<p:tagLst xmlns:a="http://schemas.openxmlformats.org/drawingml/2006/main" xmlns:r="http://schemas.openxmlformats.org/officeDocument/2006/relationships" xmlns:p="http://schemas.openxmlformats.org/presentationml/2006/main">
  <p:tag name="AS_UNIQUEID" val="972"/>
</p:tagLst>
</file>

<file path=ppt/tags/tag136.xml><?xml version="1.0" encoding="utf-8"?>
<p:tagLst xmlns:a="http://schemas.openxmlformats.org/drawingml/2006/main" xmlns:r="http://schemas.openxmlformats.org/officeDocument/2006/relationships" xmlns:p="http://schemas.openxmlformats.org/presentationml/2006/main">
  <p:tag name="AS_UNIQUEID" val="973"/>
</p:tagLst>
</file>

<file path=ppt/tags/tag137.xml><?xml version="1.0" encoding="utf-8"?>
<p:tagLst xmlns:a="http://schemas.openxmlformats.org/drawingml/2006/main" xmlns:r="http://schemas.openxmlformats.org/officeDocument/2006/relationships" xmlns:p="http://schemas.openxmlformats.org/presentationml/2006/main">
  <p:tag name="QPSLIDECODE" val="2015111721055900006"/>
</p:tagLst>
</file>

<file path=ppt/tags/tag138.xml><?xml version="1.0" encoding="utf-8"?>
<p:tagLst xmlns:a="http://schemas.openxmlformats.org/drawingml/2006/main" xmlns:r="http://schemas.openxmlformats.org/officeDocument/2006/relationships" xmlns:p="http://schemas.openxmlformats.org/presentationml/2006/main">
  <p:tag name="AS_UNIQUEID" val="101"/>
</p:tagLst>
</file>

<file path=ppt/tags/tag139.xml><?xml version="1.0" encoding="utf-8"?>
<p:tagLst xmlns:a="http://schemas.openxmlformats.org/drawingml/2006/main" xmlns:r="http://schemas.openxmlformats.org/officeDocument/2006/relationships" xmlns:p="http://schemas.openxmlformats.org/presentationml/2006/main">
  <p:tag name="AS_UNIQUEID" val="102"/>
</p:tagLst>
</file>

<file path=ppt/tags/tag14.xml><?xml version="1.0" encoding="utf-8"?>
<p:tagLst xmlns:a="http://schemas.openxmlformats.org/drawingml/2006/main" xmlns:r="http://schemas.openxmlformats.org/officeDocument/2006/relationships" xmlns:p="http://schemas.openxmlformats.org/presentationml/2006/main">
  <p:tag name="AS_UNIQUEID" val="431"/>
</p:tagLst>
</file>

<file path=ppt/tags/tag140.xml><?xml version="1.0" encoding="utf-8"?>
<p:tagLst xmlns:a="http://schemas.openxmlformats.org/drawingml/2006/main" xmlns:r="http://schemas.openxmlformats.org/officeDocument/2006/relationships" xmlns:p="http://schemas.openxmlformats.org/presentationml/2006/main">
  <p:tag name="AS_UNIQUEID" val="95"/>
</p:tagLst>
</file>

<file path=ppt/tags/tag141.xml><?xml version="1.0" encoding="utf-8"?>
<p:tagLst xmlns:a="http://schemas.openxmlformats.org/drawingml/2006/main" xmlns:r="http://schemas.openxmlformats.org/officeDocument/2006/relationships" xmlns:p="http://schemas.openxmlformats.org/presentationml/2006/main">
  <p:tag name="AS_UNIQUEID" val="96"/>
</p:tagLst>
</file>

<file path=ppt/tags/tag142.xml><?xml version="1.0" encoding="utf-8"?>
<p:tagLst xmlns:a="http://schemas.openxmlformats.org/drawingml/2006/main" xmlns:r="http://schemas.openxmlformats.org/officeDocument/2006/relationships" xmlns:p="http://schemas.openxmlformats.org/presentationml/2006/main">
  <p:tag name="AS_UNIQUEID" val="97"/>
</p:tagLst>
</file>

<file path=ppt/tags/tag143.xml><?xml version="1.0" encoding="utf-8"?>
<p:tagLst xmlns:a="http://schemas.openxmlformats.org/drawingml/2006/main" xmlns:r="http://schemas.openxmlformats.org/officeDocument/2006/relationships" xmlns:p="http://schemas.openxmlformats.org/presentationml/2006/main">
  <p:tag name="AS_UNIQUEID" val="98"/>
</p:tagLst>
</file>

<file path=ppt/tags/tag144.xml><?xml version="1.0" encoding="utf-8"?>
<p:tagLst xmlns:a="http://schemas.openxmlformats.org/drawingml/2006/main" xmlns:r="http://schemas.openxmlformats.org/officeDocument/2006/relationships" xmlns:p="http://schemas.openxmlformats.org/presentationml/2006/main">
  <p:tag name="AS_UNIQUEID" val="99"/>
</p:tagLst>
</file>

<file path=ppt/tags/tag145.xml><?xml version="1.0" encoding="utf-8"?>
<p:tagLst xmlns:a="http://schemas.openxmlformats.org/drawingml/2006/main" xmlns:r="http://schemas.openxmlformats.org/officeDocument/2006/relationships" xmlns:p="http://schemas.openxmlformats.org/presentationml/2006/main">
  <p:tag name="AS_UNIQUEID" val="111"/>
</p:tagLst>
</file>

<file path=ppt/tags/tag146.xml><?xml version="1.0" encoding="utf-8"?>
<p:tagLst xmlns:a="http://schemas.openxmlformats.org/drawingml/2006/main" xmlns:r="http://schemas.openxmlformats.org/officeDocument/2006/relationships" xmlns:p="http://schemas.openxmlformats.org/presentationml/2006/main">
  <p:tag name="AS_UNIQUEID" val="112"/>
</p:tagLst>
</file>

<file path=ppt/tags/tag147.xml><?xml version="1.0" encoding="utf-8"?>
<p:tagLst xmlns:a="http://schemas.openxmlformats.org/drawingml/2006/main" xmlns:r="http://schemas.openxmlformats.org/officeDocument/2006/relationships" xmlns:p="http://schemas.openxmlformats.org/presentationml/2006/main">
  <p:tag name="AS_UNIQUEID" val="109"/>
</p:tagLst>
</file>

<file path=ppt/tags/tag148.xml><?xml version="1.0" encoding="utf-8"?>
<p:tagLst xmlns:a="http://schemas.openxmlformats.org/drawingml/2006/main" xmlns:r="http://schemas.openxmlformats.org/officeDocument/2006/relationships" xmlns:p="http://schemas.openxmlformats.org/presentationml/2006/main">
  <p:tag name="AS_UNIQUEID" val="110"/>
</p:tagLst>
</file>

<file path=ppt/tags/tag149.xml><?xml version="1.0" encoding="utf-8"?>
<p:tagLst xmlns:a="http://schemas.openxmlformats.org/drawingml/2006/main" xmlns:r="http://schemas.openxmlformats.org/officeDocument/2006/relationships" xmlns:p="http://schemas.openxmlformats.org/presentationml/2006/main">
  <p:tag name="AS_UNIQUEID" val="107"/>
</p:tagLst>
</file>

<file path=ppt/tags/tag15.xml><?xml version="1.0" encoding="utf-8"?>
<p:tagLst xmlns:a="http://schemas.openxmlformats.org/drawingml/2006/main" xmlns:r="http://schemas.openxmlformats.org/officeDocument/2006/relationships" xmlns:p="http://schemas.openxmlformats.org/presentationml/2006/main">
  <p:tag name="AS_UNIQUEID" val="432"/>
</p:tagLst>
</file>

<file path=ppt/tags/tag150.xml><?xml version="1.0" encoding="utf-8"?>
<p:tagLst xmlns:a="http://schemas.openxmlformats.org/drawingml/2006/main" xmlns:r="http://schemas.openxmlformats.org/officeDocument/2006/relationships" xmlns:p="http://schemas.openxmlformats.org/presentationml/2006/main">
  <p:tag name="AS_UNIQUEID" val="108"/>
</p:tagLst>
</file>

<file path=ppt/tags/tag151.xml><?xml version="1.0" encoding="utf-8"?>
<p:tagLst xmlns:a="http://schemas.openxmlformats.org/drawingml/2006/main" xmlns:r="http://schemas.openxmlformats.org/officeDocument/2006/relationships" xmlns:p="http://schemas.openxmlformats.org/presentationml/2006/main">
  <p:tag name="AS_UNIQUEID" val="105"/>
</p:tagLst>
</file>

<file path=ppt/tags/tag152.xml><?xml version="1.0" encoding="utf-8"?>
<p:tagLst xmlns:a="http://schemas.openxmlformats.org/drawingml/2006/main" xmlns:r="http://schemas.openxmlformats.org/officeDocument/2006/relationships" xmlns:p="http://schemas.openxmlformats.org/presentationml/2006/main">
  <p:tag name="AS_UNIQUEID" val="106"/>
</p:tagLst>
</file>

<file path=ppt/tags/tag153.xml><?xml version="1.0" encoding="utf-8"?>
<p:tagLst xmlns:a="http://schemas.openxmlformats.org/drawingml/2006/main" xmlns:r="http://schemas.openxmlformats.org/officeDocument/2006/relationships" xmlns:p="http://schemas.openxmlformats.org/presentationml/2006/main">
  <p:tag name="AS_UNIQUEID" val="103"/>
</p:tagLst>
</file>

<file path=ppt/tags/tag154.xml><?xml version="1.0" encoding="utf-8"?>
<p:tagLst xmlns:a="http://schemas.openxmlformats.org/drawingml/2006/main" xmlns:r="http://schemas.openxmlformats.org/officeDocument/2006/relationships" xmlns:p="http://schemas.openxmlformats.org/presentationml/2006/main">
  <p:tag name="AS_UNIQUEID" val="104"/>
</p:tagLst>
</file>

<file path=ppt/tags/tag155.xml><?xml version="1.0" encoding="utf-8"?>
<p:tagLst xmlns:a="http://schemas.openxmlformats.org/drawingml/2006/main" xmlns:r="http://schemas.openxmlformats.org/officeDocument/2006/relationships" xmlns:p="http://schemas.openxmlformats.org/presentationml/2006/main">
  <p:tag name="AS_UNIQUEID" val="92"/>
</p:tagLst>
</file>

<file path=ppt/tags/tag156.xml><?xml version="1.0" encoding="utf-8"?>
<p:tagLst xmlns:a="http://schemas.openxmlformats.org/drawingml/2006/main" xmlns:r="http://schemas.openxmlformats.org/officeDocument/2006/relationships" xmlns:p="http://schemas.openxmlformats.org/presentationml/2006/main">
  <p:tag name="AS_UNIQUEID" val="93"/>
</p:tagLst>
</file>

<file path=ppt/tags/tag157.xml><?xml version="1.0" encoding="utf-8"?>
<p:tagLst xmlns:a="http://schemas.openxmlformats.org/drawingml/2006/main" xmlns:r="http://schemas.openxmlformats.org/officeDocument/2006/relationships" xmlns:p="http://schemas.openxmlformats.org/presentationml/2006/main">
  <p:tag name="AS_UNIQUEID" val="94"/>
</p:tagLst>
</file>

<file path=ppt/tags/tag158.xml><?xml version="1.0" encoding="utf-8"?>
<p:tagLst xmlns:a="http://schemas.openxmlformats.org/drawingml/2006/main" xmlns:r="http://schemas.openxmlformats.org/officeDocument/2006/relationships" xmlns:p="http://schemas.openxmlformats.org/presentationml/2006/main">
  <p:tag name="QPSLIDECODE" val="2015111721060000007"/>
</p:tagLst>
</file>

<file path=ppt/tags/tag159.xml><?xml version="1.0" encoding="utf-8"?>
<p:tagLst xmlns:a="http://schemas.openxmlformats.org/drawingml/2006/main" xmlns:r="http://schemas.openxmlformats.org/officeDocument/2006/relationships" xmlns:p="http://schemas.openxmlformats.org/presentationml/2006/main">
  <p:tag name="AS_UNIQUEID" val="121"/>
</p:tagLst>
</file>

<file path=ppt/tags/tag16.xml><?xml version="1.0" encoding="utf-8"?>
<p:tagLst xmlns:a="http://schemas.openxmlformats.org/drawingml/2006/main" xmlns:r="http://schemas.openxmlformats.org/officeDocument/2006/relationships" xmlns:p="http://schemas.openxmlformats.org/presentationml/2006/main">
  <p:tag name="AS_UNIQUEID" val="433"/>
</p:tagLst>
</file>

<file path=ppt/tags/tag160.xml><?xml version="1.0" encoding="utf-8"?>
<p:tagLst xmlns:a="http://schemas.openxmlformats.org/drawingml/2006/main" xmlns:r="http://schemas.openxmlformats.org/officeDocument/2006/relationships" xmlns:p="http://schemas.openxmlformats.org/presentationml/2006/main">
  <p:tag name="AS_UNIQUEID" val="117"/>
</p:tagLst>
</file>

<file path=ppt/tags/tag161.xml><?xml version="1.0" encoding="utf-8"?>
<p:tagLst xmlns:a="http://schemas.openxmlformats.org/drawingml/2006/main" xmlns:r="http://schemas.openxmlformats.org/officeDocument/2006/relationships" xmlns:p="http://schemas.openxmlformats.org/presentationml/2006/main">
  <p:tag name="AS_UNIQUEID" val="118"/>
</p:tagLst>
</file>

<file path=ppt/tags/tag162.xml><?xml version="1.0" encoding="utf-8"?>
<p:tagLst xmlns:a="http://schemas.openxmlformats.org/drawingml/2006/main" xmlns:r="http://schemas.openxmlformats.org/officeDocument/2006/relationships" xmlns:p="http://schemas.openxmlformats.org/presentationml/2006/main">
  <p:tag name="AS_UNIQUEID" val="119"/>
</p:tagLst>
</file>

<file path=ppt/tags/tag163.xml><?xml version="1.0" encoding="utf-8"?>
<p:tagLst xmlns:a="http://schemas.openxmlformats.org/drawingml/2006/main" xmlns:r="http://schemas.openxmlformats.org/officeDocument/2006/relationships" xmlns:p="http://schemas.openxmlformats.org/presentationml/2006/main">
  <p:tag name="AS_UNIQUEID" val="131"/>
</p:tagLst>
</file>

<file path=ppt/tags/tag164.xml><?xml version="1.0" encoding="utf-8"?>
<p:tagLst xmlns:a="http://schemas.openxmlformats.org/drawingml/2006/main" xmlns:r="http://schemas.openxmlformats.org/officeDocument/2006/relationships" xmlns:p="http://schemas.openxmlformats.org/presentationml/2006/main">
  <p:tag name="AS_UNIQUEID" val="127"/>
</p:tagLst>
</file>

<file path=ppt/tags/tag165.xml><?xml version="1.0" encoding="utf-8"?>
<p:tagLst xmlns:a="http://schemas.openxmlformats.org/drawingml/2006/main" xmlns:r="http://schemas.openxmlformats.org/officeDocument/2006/relationships" xmlns:p="http://schemas.openxmlformats.org/presentationml/2006/main">
  <p:tag name="AS_UNIQUEID" val="128"/>
</p:tagLst>
</file>

<file path=ppt/tags/tag166.xml><?xml version="1.0" encoding="utf-8"?>
<p:tagLst xmlns:a="http://schemas.openxmlformats.org/drawingml/2006/main" xmlns:r="http://schemas.openxmlformats.org/officeDocument/2006/relationships" xmlns:p="http://schemas.openxmlformats.org/presentationml/2006/main">
  <p:tag name="AS_UNIQUEID" val="129"/>
</p:tagLst>
</file>

<file path=ppt/tags/tag167.xml><?xml version="1.0" encoding="utf-8"?>
<p:tagLst xmlns:a="http://schemas.openxmlformats.org/drawingml/2006/main" xmlns:r="http://schemas.openxmlformats.org/officeDocument/2006/relationships" xmlns:p="http://schemas.openxmlformats.org/presentationml/2006/main">
  <p:tag name="AS_UNIQUEID" val="130"/>
</p:tagLst>
</file>

<file path=ppt/tags/tag168.xml><?xml version="1.0" encoding="utf-8"?>
<p:tagLst xmlns:a="http://schemas.openxmlformats.org/drawingml/2006/main" xmlns:r="http://schemas.openxmlformats.org/officeDocument/2006/relationships" xmlns:p="http://schemas.openxmlformats.org/presentationml/2006/main">
  <p:tag name="AS_UNIQUEID" val="124"/>
</p:tagLst>
</file>

<file path=ppt/tags/tag169.xml><?xml version="1.0" encoding="utf-8"?>
<p:tagLst xmlns:a="http://schemas.openxmlformats.org/drawingml/2006/main" xmlns:r="http://schemas.openxmlformats.org/officeDocument/2006/relationships" xmlns:p="http://schemas.openxmlformats.org/presentationml/2006/main">
  <p:tag name="AS_UNIQUEID" val="125"/>
</p:tagLst>
</file>

<file path=ppt/tags/tag17.xml><?xml version="1.0" encoding="utf-8"?>
<p:tagLst xmlns:a="http://schemas.openxmlformats.org/drawingml/2006/main" xmlns:r="http://schemas.openxmlformats.org/officeDocument/2006/relationships" xmlns:p="http://schemas.openxmlformats.org/presentationml/2006/main">
  <p:tag name="AS_UNIQUEID" val="434"/>
</p:tagLst>
</file>

<file path=ppt/tags/tag170.xml><?xml version="1.0" encoding="utf-8"?>
<p:tagLst xmlns:a="http://schemas.openxmlformats.org/drawingml/2006/main" xmlns:r="http://schemas.openxmlformats.org/officeDocument/2006/relationships" xmlns:p="http://schemas.openxmlformats.org/presentationml/2006/main">
  <p:tag name="AS_UNIQUEID" val="126"/>
</p:tagLst>
</file>

<file path=ppt/tags/tag171.xml><?xml version="1.0" encoding="utf-8"?>
<p:tagLst xmlns:a="http://schemas.openxmlformats.org/drawingml/2006/main" xmlns:r="http://schemas.openxmlformats.org/officeDocument/2006/relationships" xmlns:p="http://schemas.openxmlformats.org/presentationml/2006/main">
  <p:tag name="AS_UNIQUEID" val="122"/>
</p:tagLst>
</file>

<file path=ppt/tags/tag172.xml><?xml version="1.0" encoding="utf-8"?>
<p:tagLst xmlns:a="http://schemas.openxmlformats.org/drawingml/2006/main" xmlns:r="http://schemas.openxmlformats.org/officeDocument/2006/relationships" xmlns:p="http://schemas.openxmlformats.org/presentationml/2006/main">
  <p:tag name="AS_UNIQUEID" val="123"/>
</p:tagLst>
</file>

<file path=ppt/tags/tag173.xml><?xml version="1.0" encoding="utf-8"?>
<p:tagLst xmlns:a="http://schemas.openxmlformats.org/drawingml/2006/main" xmlns:r="http://schemas.openxmlformats.org/officeDocument/2006/relationships" xmlns:p="http://schemas.openxmlformats.org/presentationml/2006/main">
  <p:tag name="AS_UNIQUEID" val="114"/>
</p:tagLst>
</file>

<file path=ppt/tags/tag174.xml><?xml version="1.0" encoding="utf-8"?>
<p:tagLst xmlns:a="http://schemas.openxmlformats.org/drawingml/2006/main" xmlns:r="http://schemas.openxmlformats.org/officeDocument/2006/relationships" xmlns:p="http://schemas.openxmlformats.org/presentationml/2006/main">
  <p:tag name="AS_UNIQUEID" val="115"/>
</p:tagLst>
</file>

<file path=ppt/tags/tag175.xml><?xml version="1.0" encoding="utf-8"?>
<p:tagLst xmlns:a="http://schemas.openxmlformats.org/drawingml/2006/main" xmlns:r="http://schemas.openxmlformats.org/officeDocument/2006/relationships" xmlns:p="http://schemas.openxmlformats.org/presentationml/2006/main">
  <p:tag name="AS_UNIQUEID" val="116"/>
</p:tagLst>
</file>

<file path=ppt/tags/tag176.xml><?xml version="1.0" encoding="utf-8"?>
<p:tagLst xmlns:a="http://schemas.openxmlformats.org/drawingml/2006/main" xmlns:r="http://schemas.openxmlformats.org/officeDocument/2006/relationships" xmlns:p="http://schemas.openxmlformats.org/presentationml/2006/main">
  <p:tag name="QPSLIDECODE" val="2015111721060000008"/>
</p:tagLst>
</file>

<file path=ppt/tags/tag177.xml><?xml version="1.0" encoding="utf-8"?>
<p:tagLst xmlns:a="http://schemas.openxmlformats.org/drawingml/2006/main" xmlns:r="http://schemas.openxmlformats.org/officeDocument/2006/relationships" xmlns:p="http://schemas.openxmlformats.org/presentationml/2006/main">
  <p:tag name="AS_UNIQUEID" val="141"/>
</p:tagLst>
</file>

<file path=ppt/tags/tag178.xml><?xml version="1.0" encoding="utf-8"?>
<p:tagLst xmlns:a="http://schemas.openxmlformats.org/drawingml/2006/main" xmlns:r="http://schemas.openxmlformats.org/officeDocument/2006/relationships" xmlns:p="http://schemas.openxmlformats.org/presentationml/2006/main">
  <p:tag name="AS_UNIQUEID" val="142"/>
</p:tagLst>
</file>

<file path=ppt/tags/tag179.xml><?xml version="1.0" encoding="utf-8"?>
<p:tagLst xmlns:a="http://schemas.openxmlformats.org/drawingml/2006/main" xmlns:r="http://schemas.openxmlformats.org/officeDocument/2006/relationships" xmlns:p="http://schemas.openxmlformats.org/presentationml/2006/main">
  <p:tag name="AS_UNIQUEID" val="136"/>
</p:tagLst>
</file>

<file path=ppt/tags/tag18.xml><?xml version="1.0" encoding="utf-8"?>
<p:tagLst xmlns:a="http://schemas.openxmlformats.org/drawingml/2006/main" xmlns:r="http://schemas.openxmlformats.org/officeDocument/2006/relationships" xmlns:p="http://schemas.openxmlformats.org/presentationml/2006/main">
  <p:tag name="AS_UNIQUEID" val="435"/>
</p:tagLst>
</file>

<file path=ppt/tags/tag180.xml><?xml version="1.0" encoding="utf-8"?>
<p:tagLst xmlns:a="http://schemas.openxmlformats.org/drawingml/2006/main" xmlns:r="http://schemas.openxmlformats.org/officeDocument/2006/relationships" xmlns:p="http://schemas.openxmlformats.org/presentationml/2006/main">
  <p:tag name="AS_UNIQUEID" val="137"/>
</p:tagLst>
</file>

<file path=ppt/tags/tag181.xml><?xml version="1.0" encoding="utf-8"?>
<p:tagLst xmlns:a="http://schemas.openxmlformats.org/drawingml/2006/main" xmlns:r="http://schemas.openxmlformats.org/officeDocument/2006/relationships" xmlns:p="http://schemas.openxmlformats.org/presentationml/2006/main">
  <p:tag name="AS_UNIQUEID" val="138"/>
</p:tagLst>
</file>

<file path=ppt/tags/tag182.xml><?xml version="1.0" encoding="utf-8"?>
<p:tagLst xmlns:a="http://schemas.openxmlformats.org/drawingml/2006/main" xmlns:r="http://schemas.openxmlformats.org/officeDocument/2006/relationships" xmlns:p="http://schemas.openxmlformats.org/presentationml/2006/main">
  <p:tag name="AS_UNIQUEID" val="139"/>
</p:tagLst>
</file>

<file path=ppt/tags/tag183.xml><?xml version="1.0" encoding="utf-8"?>
<p:tagLst xmlns:a="http://schemas.openxmlformats.org/drawingml/2006/main" xmlns:r="http://schemas.openxmlformats.org/officeDocument/2006/relationships" xmlns:p="http://schemas.openxmlformats.org/presentationml/2006/main">
  <p:tag name="AS_UNIQUEID" val="149"/>
</p:tagLst>
</file>

<file path=ppt/tags/tag184.xml><?xml version="1.0" encoding="utf-8"?>
<p:tagLst xmlns:a="http://schemas.openxmlformats.org/drawingml/2006/main" xmlns:r="http://schemas.openxmlformats.org/officeDocument/2006/relationships" xmlns:p="http://schemas.openxmlformats.org/presentationml/2006/main">
  <p:tag name="AS_UNIQUEID" val="150"/>
</p:tagLst>
</file>

<file path=ppt/tags/tag185.xml><?xml version="1.0" encoding="utf-8"?>
<p:tagLst xmlns:a="http://schemas.openxmlformats.org/drawingml/2006/main" xmlns:r="http://schemas.openxmlformats.org/officeDocument/2006/relationships" xmlns:p="http://schemas.openxmlformats.org/presentationml/2006/main">
  <p:tag name="AS_UNIQUEID" val="147"/>
</p:tagLst>
</file>

<file path=ppt/tags/tag186.xml><?xml version="1.0" encoding="utf-8"?>
<p:tagLst xmlns:a="http://schemas.openxmlformats.org/drawingml/2006/main" xmlns:r="http://schemas.openxmlformats.org/officeDocument/2006/relationships" xmlns:p="http://schemas.openxmlformats.org/presentationml/2006/main">
  <p:tag name="AS_UNIQUEID" val="148"/>
</p:tagLst>
</file>

<file path=ppt/tags/tag187.xml><?xml version="1.0" encoding="utf-8"?>
<p:tagLst xmlns:a="http://schemas.openxmlformats.org/drawingml/2006/main" xmlns:r="http://schemas.openxmlformats.org/officeDocument/2006/relationships" xmlns:p="http://schemas.openxmlformats.org/presentationml/2006/main">
  <p:tag name="AS_UNIQUEID" val="145"/>
</p:tagLst>
</file>

<file path=ppt/tags/tag188.xml><?xml version="1.0" encoding="utf-8"?>
<p:tagLst xmlns:a="http://schemas.openxmlformats.org/drawingml/2006/main" xmlns:r="http://schemas.openxmlformats.org/officeDocument/2006/relationships" xmlns:p="http://schemas.openxmlformats.org/presentationml/2006/main">
  <p:tag name="AS_UNIQUEID" val="146"/>
</p:tagLst>
</file>

<file path=ppt/tags/tag189.xml><?xml version="1.0" encoding="utf-8"?>
<p:tagLst xmlns:a="http://schemas.openxmlformats.org/drawingml/2006/main" xmlns:r="http://schemas.openxmlformats.org/officeDocument/2006/relationships" xmlns:p="http://schemas.openxmlformats.org/presentationml/2006/main">
  <p:tag name="AS_UNIQUEID" val="143"/>
</p:tagLst>
</file>

<file path=ppt/tags/tag19.xml><?xml version="1.0" encoding="utf-8"?>
<p:tagLst xmlns:a="http://schemas.openxmlformats.org/drawingml/2006/main" xmlns:r="http://schemas.openxmlformats.org/officeDocument/2006/relationships" xmlns:p="http://schemas.openxmlformats.org/presentationml/2006/main">
  <p:tag name="AS_UNIQUEID" val="436"/>
</p:tagLst>
</file>

<file path=ppt/tags/tag190.xml><?xml version="1.0" encoding="utf-8"?>
<p:tagLst xmlns:a="http://schemas.openxmlformats.org/drawingml/2006/main" xmlns:r="http://schemas.openxmlformats.org/officeDocument/2006/relationships" xmlns:p="http://schemas.openxmlformats.org/presentationml/2006/main">
  <p:tag name="AS_UNIQUEID" val="144"/>
</p:tagLst>
</file>

<file path=ppt/tags/tag191.xml><?xml version="1.0" encoding="utf-8"?>
<p:tagLst xmlns:a="http://schemas.openxmlformats.org/drawingml/2006/main" xmlns:r="http://schemas.openxmlformats.org/officeDocument/2006/relationships" xmlns:p="http://schemas.openxmlformats.org/presentationml/2006/main">
  <p:tag name="AS_UNIQUEID" val="133"/>
</p:tagLst>
</file>

<file path=ppt/tags/tag192.xml><?xml version="1.0" encoding="utf-8"?>
<p:tagLst xmlns:a="http://schemas.openxmlformats.org/drawingml/2006/main" xmlns:r="http://schemas.openxmlformats.org/officeDocument/2006/relationships" xmlns:p="http://schemas.openxmlformats.org/presentationml/2006/main">
  <p:tag name="AS_UNIQUEID" val="134"/>
</p:tagLst>
</file>

<file path=ppt/tags/tag193.xml><?xml version="1.0" encoding="utf-8"?>
<p:tagLst xmlns:a="http://schemas.openxmlformats.org/drawingml/2006/main" xmlns:r="http://schemas.openxmlformats.org/officeDocument/2006/relationships" xmlns:p="http://schemas.openxmlformats.org/presentationml/2006/main">
  <p:tag name="AS_UNIQUEID" val="135"/>
</p:tagLst>
</file>

<file path=ppt/tags/tag194.xml><?xml version="1.0" encoding="utf-8"?>
<p:tagLst xmlns:a="http://schemas.openxmlformats.org/drawingml/2006/main" xmlns:r="http://schemas.openxmlformats.org/officeDocument/2006/relationships" xmlns:p="http://schemas.openxmlformats.org/presentationml/2006/main">
  <p:tag name="QPSLIDECODE" val="2015111721060100010"/>
</p:tagLst>
</file>

<file path=ppt/tags/tag195.xml><?xml version="1.0" encoding="utf-8"?>
<p:tagLst xmlns:a="http://schemas.openxmlformats.org/drawingml/2006/main" xmlns:r="http://schemas.openxmlformats.org/officeDocument/2006/relationships" xmlns:p="http://schemas.openxmlformats.org/presentationml/2006/main">
  <p:tag name="AS_UNIQUEID" val="168"/>
</p:tagLst>
</file>

<file path=ppt/tags/tag196.xml><?xml version="1.0" encoding="utf-8"?>
<p:tagLst xmlns:a="http://schemas.openxmlformats.org/drawingml/2006/main" xmlns:r="http://schemas.openxmlformats.org/officeDocument/2006/relationships" xmlns:p="http://schemas.openxmlformats.org/presentationml/2006/main">
  <p:tag name="AS_UNIQUEID" val="165"/>
</p:tagLst>
</file>

<file path=ppt/tags/tag197.xml><?xml version="1.0" encoding="utf-8"?>
<p:tagLst xmlns:a="http://schemas.openxmlformats.org/drawingml/2006/main" xmlns:r="http://schemas.openxmlformats.org/officeDocument/2006/relationships" xmlns:p="http://schemas.openxmlformats.org/presentationml/2006/main">
  <p:tag name="AS_UNIQUEID" val="166"/>
</p:tagLst>
</file>

<file path=ppt/tags/tag198.xml><?xml version="1.0" encoding="utf-8"?>
<p:tagLst xmlns:a="http://schemas.openxmlformats.org/drawingml/2006/main" xmlns:r="http://schemas.openxmlformats.org/officeDocument/2006/relationships" xmlns:p="http://schemas.openxmlformats.org/presentationml/2006/main">
  <p:tag name="AS_UNIQUEID" val="175"/>
</p:tagLst>
</file>

<file path=ppt/tags/tag199.xml><?xml version="1.0" encoding="utf-8"?>
<p:tagLst xmlns:a="http://schemas.openxmlformats.org/drawingml/2006/main" xmlns:r="http://schemas.openxmlformats.org/officeDocument/2006/relationships" xmlns:p="http://schemas.openxmlformats.org/presentationml/2006/main">
  <p:tag name="AS_UNIQUEID" val="172"/>
</p:tagLst>
</file>

<file path=ppt/tags/tag2.xml><?xml version="1.0" encoding="utf-8"?>
<p:tagLst xmlns:a="http://schemas.openxmlformats.org/drawingml/2006/main" xmlns:r="http://schemas.openxmlformats.org/officeDocument/2006/relationships" xmlns:p="http://schemas.openxmlformats.org/presentationml/2006/main">
  <p:tag name="AS_UNIQUEID" val="920"/>
</p:tagLst>
</file>

<file path=ppt/tags/tag20.xml><?xml version="1.0" encoding="utf-8"?>
<p:tagLst xmlns:a="http://schemas.openxmlformats.org/drawingml/2006/main" xmlns:r="http://schemas.openxmlformats.org/officeDocument/2006/relationships" xmlns:p="http://schemas.openxmlformats.org/presentationml/2006/main">
  <p:tag name="AS_UNIQUEID" val="438"/>
</p:tagLst>
</file>

<file path=ppt/tags/tag200.xml><?xml version="1.0" encoding="utf-8"?>
<p:tagLst xmlns:a="http://schemas.openxmlformats.org/drawingml/2006/main" xmlns:r="http://schemas.openxmlformats.org/officeDocument/2006/relationships" xmlns:p="http://schemas.openxmlformats.org/presentationml/2006/main">
  <p:tag name="AS_UNIQUEID" val="173"/>
</p:tagLst>
</file>

<file path=ppt/tags/tag201.xml><?xml version="1.0" encoding="utf-8"?>
<p:tagLst xmlns:a="http://schemas.openxmlformats.org/drawingml/2006/main" xmlns:r="http://schemas.openxmlformats.org/officeDocument/2006/relationships" xmlns:p="http://schemas.openxmlformats.org/presentationml/2006/main">
  <p:tag name="AS_UNIQUEID" val="174"/>
</p:tagLst>
</file>

<file path=ppt/tags/tag202.xml><?xml version="1.0" encoding="utf-8"?>
<p:tagLst xmlns:a="http://schemas.openxmlformats.org/drawingml/2006/main" xmlns:r="http://schemas.openxmlformats.org/officeDocument/2006/relationships" xmlns:p="http://schemas.openxmlformats.org/presentationml/2006/main">
  <p:tag name="AS_UNIQUEID" val="169"/>
</p:tagLst>
</file>

<file path=ppt/tags/tag203.xml><?xml version="1.0" encoding="utf-8"?>
<p:tagLst xmlns:a="http://schemas.openxmlformats.org/drawingml/2006/main" xmlns:r="http://schemas.openxmlformats.org/officeDocument/2006/relationships" xmlns:p="http://schemas.openxmlformats.org/presentationml/2006/main">
  <p:tag name="AS_UNIQUEID" val="170"/>
</p:tagLst>
</file>

<file path=ppt/tags/tag204.xml><?xml version="1.0" encoding="utf-8"?>
<p:tagLst xmlns:a="http://schemas.openxmlformats.org/drawingml/2006/main" xmlns:r="http://schemas.openxmlformats.org/officeDocument/2006/relationships" xmlns:p="http://schemas.openxmlformats.org/presentationml/2006/main">
  <p:tag name="AS_UNIQUEID" val="171"/>
</p:tagLst>
</file>

<file path=ppt/tags/tag205.xml><?xml version="1.0" encoding="utf-8"?>
<p:tagLst xmlns:a="http://schemas.openxmlformats.org/drawingml/2006/main" xmlns:r="http://schemas.openxmlformats.org/officeDocument/2006/relationships" xmlns:p="http://schemas.openxmlformats.org/presentationml/2006/main">
  <p:tag name="AS_UNIQUEID" val="162"/>
</p:tagLst>
</file>

<file path=ppt/tags/tag206.xml><?xml version="1.0" encoding="utf-8"?>
<p:tagLst xmlns:a="http://schemas.openxmlformats.org/drawingml/2006/main" xmlns:r="http://schemas.openxmlformats.org/officeDocument/2006/relationships" xmlns:p="http://schemas.openxmlformats.org/presentationml/2006/main">
  <p:tag name="AS_UNIQUEID" val="163"/>
</p:tagLst>
</file>

<file path=ppt/tags/tag207.xml><?xml version="1.0" encoding="utf-8"?>
<p:tagLst xmlns:a="http://schemas.openxmlformats.org/drawingml/2006/main" xmlns:r="http://schemas.openxmlformats.org/officeDocument/2006/relationships" xmlns:p="http://schemas.openxmlformats.org/presentationml/2006/main">
  <p:tag name="AS_UNIQUEID" val="164"/>
</p:tagLst>
</file>

<file path=ppt/tags/tag208.xml><?xml version="1.0" encoding="utf-8"?>
<p:tagLst xmlns:a="http://schemas.openxmlformats.org/drawingml/2006/main" xmlns:r="http://schemas.openxmlformats.org/officeDocument/2006/relationships" xmlns:p="http://schemas.openxmlformats.org/presentationml/2006/main">
  <p:tag name="QPSLIDECODE" val="2015111721060100011"/>
</p:tagLst>
</file>

<file path=ppt/tags/tag209.xml><?xml version="1.0" encoding="utf-8"?>
<p:tagLst xmlns:a="http://schemas.openxmlformats.org/drawingml/2006/main" xmlns:r="http://schemas.openxmlformats.org/officeDocument/2006/relationships" xmlns:p="http://schemas.openxmlformats.org/presentationml/2006/main">
  <p:tag name="AS_UNIQUEID" val="185"/>
</p:tagLst>
</file>

<file path=ppt/tags/tag21.xml><?xml version="1.0" encoding="utf-8"?>
<p:tagLst xmlns:a="http://schemas.openxmlformats.org/drawingml/2006/main" xmlns:r="http://schemas.openxmlformats.org/officeDocument/2006/relationships" xmlns:p="http://schemas.openxmlformats.org/presentationml/2006/main">
  <p:tag name="AS_UNIQUEID" val="439"/>
</p:tagLst>
</file>

<file path=ppt/tags/tag210.xml><?xml version="1.0" encoding="utf-8"?>
<p:tagLst xmlns:a="http://schemas.openxmlformats.org/drawingml/2006/main" xmlns:r="http://schemas.openxmlformats.org/officeDocument/2006/relationships" xmlns:p="http://schemas.openxmlformats.org/presentationml/2006/main">
  <p:tag name="AS_UNIQUEID" val="181"/>
</p:tagLst>
</file>

<file path=ppt/tags/tag211.xml><?xml version="1.0" encoding="utf-8"?>
<p:tagLst xmlns:a="http://schemas.openxmlformats.org/drawingml/2006/main" xmlns:r="http://schemas.openxmlformats.org/officeDocument/2006/relationships" xmlns:p="http://schemas.openxmlformats.org/presentationml/2006/main">
  <p:tag name="AS_UNIQUEID" val="182"/>
</p:tagLst>
</file>

<file path=ppt/tags/tag212.xml><?xml version="1.0" encoding="utf-8"?>
<p:tagLst xmlns:a="http://schemas.openxmlformats.org/drawingml/2006/main" xmlns:r="http://schemas.openxmlformats.org/officeDocument/2006/relationships" xmlns:p="http://schemas.openxmlformats.org/presentationml/2006/main">
  <p:tag name="AS_UNIQUEID" val="180"/>
</p:tagLst>
</file>

<file path=ppt/tags/tag213.xml><?xml version="1.0" encoding="utf-8"?>
<p:tagLst xmlns:a="http://schemas.openxmlformats.org/drawingml/2006/main" xmlns:r="http://schemas.openxmlformats.org/officeDocument/2006/relationships" xmlns:p="http://schemas.openxmlformats.org/presentationml/2006/main">
  <p:tag name="AS_UNIQUEID" val="183"/>
</p:tagLst>
</file>

<file path=ppt/tags/tag214.xml><?xml version="1.0" encoding="utf-8"?>
<p:tagLst xmlns:a="http://schemas.openxmlformats.org/drawingml/2006/main" xmlns:r="http://schemas.openxmlformats.org/officeDocument/2006/relationships" xmlns:p="http://schemas.openxmlformats.org/presentationml/2006/main">
  <p:tag name="AS_UNIQUEID" val="192"/>
</p:tagLst>
</file>

<file path=ppt/tags/tag215.xml><?xml version="1.0" encoding="utf-8"?>
<p:tagLst xmlns:a="http://schemas.openxmlformats.org/drawingml/2006/main" xmlns:r="http://schemas.openxmlformats.org/officeDocument/2006/relationships" xmlns:p="http://schemas.openxmlformats.org/presentationml/2006/main">
  <p:tag name="AS_UNIQUEID" val="190"/>
</p:tagLst>
</file>

<file path=ppt/tags/tag216.xml><?xml version="1.0" encoding="utf-8"?>
<p:tagLst xmlns:a="http://schemas.openxmlformats.org/drawingml/2006/main" xmlns:r="http://schemas.openxmlformats.org/officeDocument/2006/relationships" xmlns:p="http://schemas.openxmlformats.org/presentationml/2006/main">
  <p:tag name="AS_UNIQUEID" val="191"/>
</p:tagLst>
</file>

<file path=ppt/tags/tag217.xml><?xml version="1.0" encoding="utf-8"?>
<p:tagLst xmlns:a="http://schemas.openxmlformats.org/drawingml/2006/main" xmlns:r="http://schemas.openxmlformats.org/officeDocument/2006/relationships" xmlns:p="http://schemas.openxmlformats.org/presentationml/2006/main">
  <p:tag name="AS_UNIQUEID" val="188"/>
</p:tagLst>
</file>

<file path=ppt/tags/tag218.xml><?xml version="1.0" encoding="utf-8"?>
<p:tagLst xmlns:a="http://schemas.openxmlformats.org/drawingml/2006/main" xmlns:r="http://schemas.openxmlformats.org/officeDocument/2006/relationships" xmlns:p="http://schemas.openxmlformats.org/presentationml/2006/main">
  <p:tag name="AS_UNIQUEID" val="189"/>
</p:tagLst>
</file>

<file path=ppt/tags/tag219.xml><?xml version="1.0" encoding="utf-8"?>
<p:tagLst xmlns:a="http://schemas.openxmlformats.org/drawingml/2006/main" xmlns:r="http://schemas.openxmlformats.org/officeDocument/2006/relationships" xmlns:p="http://schemas.openxmlformats.org/presentationml/2006/main">
  <p:tag name="AS_UNIQUEID" val="186"/>
</p:tagLst>
</file>

<file path=ppt/tags/tag22.xml><?xml version="1.0" encoding="utf-8"?>
<p:tagLst xmlns:a="http://schemas.openxmlformats.org/drawingml/2006/main" xmlns:r="http://schemas.openxmlformats.org/officeDocument/2006/relationships" xmlns:p="http://schemas.openxmlformats.org/presentationml/2006/main">
  <p:tag name="AS_UNIQUEID" val="440"/>
</p:tagLst>
</file>

<file path=ppt/tags/tag220.xml><?xml version="1.0" encoding="utf-8"?>
<p:tagLst xmlns:a="http://schemas.openxmlformats.org/drawingml/2006/main" xmlns:r="http://schemas.openxmlformats.org/officeDocument/2006/relationships" xmlns:p="http://schemas.openxmlformats.org/presentationml/2006/main">
  <p:tag name="AS_UNIQUEID" val="187"/>
</p:tagLst>
</file>

<file path=ppt/tags/tag221.xml><?xml version="1.0" encoding="utf-8"?>
<p:tagLst xmlns:a="http://schemas.openxmlformats.org/drawingml/2006/main" xmlns:r="http://schemas.openxmlformats.org/officeDocument/2006/relationships" xmlns:p="http://schemas.openxmlformats.org/presentationml/2006/main">
  <p:tag name="AS_UNIQUEID" val="177"/>
</p:tagLst>
</file>

<file path=ppt/tags/tag222.xml><?xml version="1.0" encoding="utf-8"?>
<p:tagLst xmlns:a="http://schemas.openxmlformats.org/drawingml/2006/main" xmlns:r="http://schemas.openxmlformats.org/officeDocument/2006/relationships" xmlns:p="http://schemas.openxmlformats.org/presentationml/2006/main">
  <p:tag name="AS_UNIQUEID" val="178"/>
</p:tagLst>
</file>

<file path=ppt/tags/tag223.xml><?xml version="1.0" encoding="utf-8"?>
<p:tagLst xmlns:a="http://schemas.openxmlformats.org/drawingml/2006/main" xmlns:r="http://schemas.openxmlformats.org/officeDocument/2006/relationships" xmlns:p="http://schemas.openxmlformats.org/presentationml/2006/main">
  <p:tag name="AS_UNIQUEID" val="179"/>
</p:tagLst>
</file>

<file path=ppt/tags/tag224.xml><?xml version="1.0" encoding="utf-8"?>
<p:tagLst xmlns:a="http://schemas.openxmlformats.org/drawingml/2006/main" xmlns:r="http://schemas.openxmlformats.org/officeDocument/2006/relationships" xmlns:p="http://schemas.openxmlformats.org/presentationml/2006/main">
  <p:tag name="QPSLIDECODE" val="2016050209153500008"/>
</p:tagLst>
</file>

<file path=ppt/tags/tag225.xml><?xml version="1.0" encoding="utf-8"?>
<p:tagLst xmlns:a="http://schemas.openxmlformats.org/drawingml/2006/main" xmlns:r="http://schemas.openxmlformats.org/officeDocument/2006/relationships" xmlns:p="http://schemas.openxmlformats.org/presentationml/2006/main">
  <p:tag name="AS_UNIQUEID" val="1040"/>
</p:tagLst>
</file>

<file path=ppt/tags/tag226.xml><?xml version="1.0" encoding="utf-8"?>
<p:tagLst xmlns:a="http://schemas.openxmlformats.org/drawingml/2006/main" xmlns:r="http://schemas.openxmlformats.org/officeDocument/2006/relationships" xmlns:p="http://schemas.openxmlformats.org/presentationml/2006/main">
  <p:tag name="AS_UNIQUEID" val="1041"/>
</p:tagLst>
</file>

<file path=ppt/tags/tag227.xml><?xml version="1.0" encoding="utf-8"?>
<p:tagLst xmlns:a="http://schemas.openxmlformats.org/drawingml/2006/main" xmlns:r="http://schemas.openxmlformats.org/officeDocument/2006/relationships" xmlns:p="http://schemas.openxmlformats.org/presentationml/2006/main">
  <p:tag name="AS_UNIQUEID" val="1037"/>
</p:tagLst>
</file>

<file path=ppt/tags/tag228.xml><?xml version="1.0" encoding="utf-8"?>
<p:tagLst xmlns:a="http://schemas.openxmlformats.org/drawingml/2006/main" xmlns:r="http://schemas.openxmlformats.org/officeDocument/2006/relationships" xmlns:p="http://schemas.openxmlformats.org/presentationml/2006/main">
  <p:tag name="AS_UNIQUEID" val="1038"/>
</p:tagLst>
</file>

<file path=ppt/tags/tag23.xml><?xml version="1.0" encoding="utf-8"?>
<p:tagLst xmlns:a="http://schemas.openxmlformats.org/drawingml/2006/main" xmlns:r="http://schemas.openxmlformats.org/officeDocument/2006/relationships" xmlns:p="http://schemas.openxmlformats.org/presentationml/2006/main">
  <p:tag name="AS_UNIQUEID" val="441"/>
</p:tagLst>
</file>

<file path=ppt/tags/tag24.xml><?xml version="1.0" encoding="utf-8"?>
<p:tagLst xmlns:a="http://schemas.openxmlformats.org/drawingml/2006/main" xmlns:r="http://schemas.openxmlformats.org/officeDocument/2006/relationships" xmlns:p="http://schemas.openxmlformats.org/presentationml/2006/main">
  <p:tag name="AS_UNIQUEID" val="442"/>
</p:tagLst>
</file>

<file path=ppt/tags/tag25.xml><?xml version="1.0" encoding="utf-8"?>
<p:tagLst xmlns:a="http://schemas.openxmlformats.org/drawingml/2006/main" xmlns:r="http://schemas.openxmlformats.org/officeDocument/2006/relationships" xmlns:p="http://schemas.openxmlformats.org/presentationml/2006/main">
  <p:tag name="AS_UNIQUEID" val="443"/>
</p:tagLst>
</file>

<file path=ppt/tags/tag26.xml><?xml version="1.0" encoding="utf-8"?>
<p:tagLst xmlns:a="http://schemas.openxmlformats.org/drawingml/2006/main" xmlns:r="http://schemas.openxmlformats.org/officeDocument/2006/relationships" xmlns:p="http://schemas.openxmlformats.org/presentationml/2006/main">
  <p:tag name="AS_UNIQUEID" val="444"/>
</p:tagLst>
</file>

<file path=ppt/tags/tag27.xml><?xml version="1.0" encoding="utf-8"?>
<p:tagLst xmlns:a="http://schemas.openxmlformats.org/drawingml/2006/main" xmlns:r="http://schemas.openxmlformats.org/officeDocument/2006/relationships" xmlns:p="http://schemas.openxmlformats.org/presentationml/2006/main">
  <p:tag name="AS_UNIQUEID" val="445"/>
</p:tagLst>
</file>

<file path=ppt/tags/tag28.xml><?xml version="1.0" encoding="utf-8"?>
<p:tagLst xmlns:a="http://schemas.openxmlformats.org/drawingml/2006/main" xmlns:r="http://schemas.openxmlformats.org/officeDocument/2006/relationships" xmlns:p="http://schemas.openxmlformats.org/presentationml/2006/main">
  <p:tag name="AS_UNIQUEID" val="447"/>
</p:tagLst>
</file>

<file path=ppt/tags/tag29.xml><?xml version="1.0" encoding="utf-8"?>
<p:tagLst xmlns:a="http://schemas.openxmlformats.org/drawingml/2006/main" xmlns:r="http://schemas.openxmlformats.org/officeDocument/2006/relationships" xmlns:p="http://schemas.openxmlformats.org/presentationml/2006/main">
  <p:tag name="AS_UNIQUEID" val="448"/>
</p:tagLst>
</file>

<file path=ppt/tags/tag3.xml><?xml version="1.0" encoding="utf-8"?>
<p:tagLst xmlns:a="http://schemas.openxmlformats.org/drawingml/2006/main" xmlns:r="http://schemas.openxmlformats.org/officeDocument/2006/relationships" xmlns:p="http://schemas.openxmlformats.org/presentationml/2006/main">
  <p:tag name="AS_UNIQUEID" val="921"/>
</p:tagLst>
</file>

<file path=ppt/tags/tag30.xml><?xml version="1.0" encoding="utf-8"?>
<p:tagLst xmlns:a="http://schemas.openxmlformats.org/drawingml/2006/main" xmlns:r="http://schemas.openxmlformats.org/officeDocument/2006/relationships" xmlns:p="http://schemas.openxmlformats.org/presentationml/2006/main">
  <p:tag name="AS_UNIQUEID" val="449"/>
</p:tagLst>
</file>

<file path=ppt/tags/tag31.xml><?xml version="1.0" encoding="utf-8"?>
<p:tagLst xmlns:a="http://schemas.openxmlformats.org/drawingml/2006/main" xmlns:r="http://schemas.openxmlformats.org/officeDocument/2006/relationships" xmlns:p="http://schemas.openxmlformats.org/presentationml/2006/main">
  <p:tag name="AS_UNIQUEID" val="451"/>
</p:tagLst>
</file>

<file path=ppt/tags/tag32.xml><?xml version="1.0" encoding="utf-8"?>
<p:tagLst xmlns:a="http://schemas.openxmlformats.org/drawingml/2006/main" xmlns:r="http://schemas.openxmlformats.org/officeDocument/2006/relationships" xmlns:p="http://schemas.openxmlformats.org/presentationml/2006/main">
  <p:tag name="AS_UNIQUEID" val="452"/>
</p:tagLst>
</file>

<file path=ppt/tags/tag33.xml><?xml version="1.0" encoding="utf-8"?>
<p:tagLst xmlns:a="http://schemas.openxmlformats.org/drawingml/2006/main" xmlns:r="http://schemas.openxmlformats.org/officeDocument/2006/relationships" xmlns:p="http://schemas.openxmlformats.org/presentationml/2006/main">
  <p:tag name="AS_UNIQUEID" val="453"/>
</p:tagLst>
</file>

<file path=ppt/tags/tag34.xml><?xml version="1.0" encoding="utf-8"?>
<p:tagLst xmlns:a="http://schemas.openxmlformats.org/drawingml/2006/main" xmlns:r="http://schemas.openxmlformats.org/officeDocument/2006/relationships" xmlns:p="http://schemas.openxmlformats.org/presentationml/2006/main">
  <p:tag name="AS_UNIQUEID" val="454"/>
</p:tagLst>
</file>

<file path=ppt/tags/tag35.xml><?xml version="1.0" encoding="utf-8"?>
<p:tagLst xmlns:a="http://schemas.openxmlformats.org/drawingml/2006/main" xmlns:r="http://schemas.openxmlformats.org/officeDocument/2006/relationships" xmlns:p="http://schemas.openxmlformats.org/presentationml/2006/main">
  <p:tag name="AS_UNIQUEID" val="456"/>
</p:tagLst>
</file>

<file path=ppt/tags/tag36.xml><?xml version="1.0" encoding="utf-8"?>
<p:tagLst xmlns:a="http://schemas.openxmlformats.org/drawingml/2006/main" xmlns:r="http://schemas.openxmlformats.org/officeDocument/2006/relationships" xmlns:p="http://schemas.openxmlformats.org/presentationml/2006/main">
  <p:tag name="AS_UNIQUEID" val="457"/>
</p:tagLst>
</file>

<file path=ppt/tags/tag37.xml><?xml version="1.0" encoding="utf-8"?>
<p:tagLst xmlns:a="http://schemas.openxmlformats.org/drawingml/2006/main" xmlns:r="http://schemas.openxmlformats.org/officeDocument/2006/relationships" xmlns:p="http://schemas.openxmlformats.org/presentationml/2006/main">
  <p:tag name="AS_UNIQUEID" val="458"/>
</p:tagLst>
</file>

<file path=ppt/tags/tag38.xml><?xml version="1.0" encoding="utf-8"?>
<p:tagLst xmlns:a="http://schemas.openxmlformats.org/drawingml/2006/main" xmlns:r="http://schemas.openxmlformats.org/officeDocument/2006/relationships" xmlns:p="http://schemas.openxmlformats.org/presentationml/2006/main">
  <p:tag name="AS_UNIQUEID" val="460"/>
</p:tagLst>
</file>

<file path=ppt/tags/tag39.xml><?xml version="1.0" encoding="utf-8"?>
<p:tagLst xmlns:a="http://schemas.openxmlformats.org/drawingml/2006/main" xmlns:r="http://schemas.openxmlformats.org/officeDocument/2006/relationships" xmlns:p="http://schemas.openxmlformats.org/presentationml/2006/main">
  <p:tag name="AS_UNIQUEID" val="461"/>
</p:tagLst>
</file>

<file path=ppt/tags/tag4.xml><?xml version="1.0" encoding="utf-8"?>
<p:tagLst xmlns:a="http://schemas.openxmlformats.org/drawingml/2006/main" xmlns:r="http://schemas.openxmlformats.org/officeDocument/2006/relationships" xmlns:p="http://schemas.openxmlformats.org/presentationml/2006/main">
  <p:tag name="AS_UNIQUEID" val="922"/>
</p:tagLst>
</file>

<file path=ppt/tags/tag40.xml><?xml version="1.0" encoding="utf-8"?>
<p:tagLst xmlns:a="http://schemas.openxmlformats.org/drawingml/2006/main" xmlns:r="http://schemas.openxmlformats.org/officeDocument/2006/relationships" xmlns:p="http://schemas.openxmlformats.org/presentationml/2006/main">
  <p:tag name="AS_UNIQUEID" val="462"/>
</p:tagLst>
</file>

<file path=ppt/tags/tag41.xml><?xml version="1.0" encoding="utf-8"?>
<p:tagLst xmlns:a="http://schemas.openxmlformats.org/drawingml/2006/main" xmlns:r="http://schemas.openxmlformats.org/officeDocument/2006/relationships" xmlns:p="http://schemas.openxmlformats.org/presentationml/2006/main">
  <p:tag name="AS_UNIQUEID" val="464"/>
</p:tagLst>
</file>

<file path=ppt/tags/tag42.xml><?xml version="1.0" encoding="utf-8"?>
<p:tagLst xmlns:a="http://schemas.openxmlformats.org/drawingml/2006/main" xmlns:r="http://schemas.openxmlformats.org/officeDocument/2006/relationships" xmlns:p="http://schemas.openxmlformats.org/presentationml/2006/main">
  <p:tag name="AS_UNIQUEID" val="465"/>
</p:tagLst>
</file>

<file path=ppt/tags/tag43.xml><?xml version="1.0" encoding="utf-8"?>
<p:tagLst xmlns:a="http://schemas.openxmlformats.org/drawingml/2006/main" xmlns:r="http://schemas.openxmlformats.org/officeDocument/2006/relationships" xmlns:p="http://schemas.openxmlformats.org/presentationml/2006/main">
  <p:tag name="AS_UNIQUEID" val="20"/>
</p:tagLst>
</file>

<file path=ppt/tags/tag44.xml><?xml version="1.0" encoding="utf-8"?>
<p:tagLst xmlns:a="http://schemas.openxmlformats.org/drawingml/2006/main" xmlns:r="http://schemas.openxmlformats.org/officeDocument/2006/relationships" xmlns:p="http://schemas.openxmlformats.org/presentationml/2006/main">
  <p:tag name="AS_UNIQUEID" val="21"/>
</p:tagLst>
</file>

<file path=ppt/tags/tag45.xml><?xml version="1.0" encoding="utf-8"?>
<p:tagLst xmlns:a="http://schemas.openxmlformats.org/drawingml/2006/main" xmlns:r="http://schemas.openxmlformats.org/officeDocument/2006/relationships" xmlns:p="http://schemas.openxmlformats.org/presentationml/2006/main">
  <p:tag name="AS_UNIQUEID" val="22"/>
</p:tagLst>
</file>

<file path=ppt/tags/tag46.xml><?xml version="1.0" encoding="utf-8"?>
<p:tagLst xmlns:a="http://schemas.openxmlformats.org/drawingml/2006/main" xmlns:r="http://schemas.openxmlformats.org/officeDocument/2006/relationships" xmlns:p="http://schemas.openxmlformats.org/presentationml/2006/main">
  <p:tag name="AS_UNIQUEID" val="23"/>
</p:tagLst>
</file>

<file path=ppt/tags/tag47.xml><?xml version="1.0" encoding="utf-8"?>
<p:tagLst xmlns:a="http://schemas.openxmlformats.org/drawingml/2006/main" xmlns:r="http://schemas.openxmlformats.org/officeDocument/2006/relationships" xmlns:p="http://schemas.openxmlformats.org/presentationml/2006/main">
  <p:tag name="AS_UNIQUEID" val="24"/>
</p:tagLst>
</file>

<file path=ppt/tags/tag48.xml><?xml version="1.0" encoding="utf-8"?>
<p:tagLst xmlns:a="http://schemas.openxmlformats.org/drawingml/2006/main" xmlns:r="http://schemas.openxmlformats.org/officeDocument/2006/relationships" xmlns:p="http://schemas.openxmlformats.org/presentationml/2006/main">
  <p:tag name="AS_UNIQUEID" val="300"/>
</p:tagLst>
</file>

<file path=ppt/tags/tag49.xml><?xml version="1.0" encoding="utf-8"?>
<p:tagLst xmlns:a="http://schemas.openxmlformats.org/drawingml/2006/main" xmlns:r="http://schemas.openxmlformats.org/officeDocument/2006/relationships" xmlns:p="http://schemas.openxmlformats.org/presentationml/2006/main">
  <p:tag name="AS_UNIQUEID" val="301"/>
</p:tagLst>
</file>

<file path=ppt/tags/tag5.xml><?xml version="1.0" encoding="utf-8"?>
<p:tagLst xmlns:a="http://schemas.openxmlformats.org/drawingml/2006/main" xmlns:r="http://schemas.openxmlformats.org/officeDocument/2006/relationships" xmlns:p="http://schemas.openxmlformats.org/presentationml/2006/main">
  <p:tag name="AS_UNIQUEID" val="923"/>
</p:tagLst>
</file>

<file path=ppt/tags/tag50.xml><?xml version="1.0" encoding="utf-8"?>
<p:tagLst xmlns:a="http://schemas.openxmlformats.org/drawingml/2006/main" xmlns:r="http://schemas.openxmlformats.org/officeDocument/2006/relationships" xmlns:p="http://schemas.openxmlformats.org/presentationml/2006/main">
  <p:tag name="AS_UNIQUEID" val="302"/>
</p:tagLst>
</file>

<file path=ppt/tags/tag51.xml><?xml version="1.0" encoding="utf-8"?>
<p:tagLst xmlns:a="http://schemas.openxmlformats.org/drawingml/2006/main" xmlns:r="http://schemas.openxmlformats.org/officeDocument/2006/relationships" xmlns:p="http://schemas.openxmlformats.org/presentationml/2006/main">
  <p:tag name="AS_UNIQUEID" val="303"/>
</p:tagLst>
</file>

<file path=ppt/tags/tag52.xml><?xml version="1.0" encoding="utf-8"?>
<p:tagLst xmlns:a="http://schemas.openxmlformats.org/drawingml/2006/main" xmlns:r="http://schemas.openxmlformats.org/officeDocument/2006/relationships" xmlns:p="http://schemas.openxmlformats.org/presentationml/2006/main">
  <p:tag name="AS_UNIQUEID" val="304"/>
</p:tagLst>
</file>

<file path=ppt/tags/tag53.xml><?xml version="1.0" encoding="utf-8"?>
<p:tagLst xmlns:a="http://schemas.openxmlformats.org/drawingml/2006/main" xmlns:r="http://schemas.openxmlformats.org/officeDocument/2006/relationships" xmlns:p="http://schemas.openxmlformats.org/presentationml/2006/main">
  <p:tag name="AS_UNIQUEID" val="305"/>
</p:tagLst>
</file>

<file path=ppt/tags/tag54.xml><?xml version="1.0" encoding="utf-8"?>
<p:tagLst xmlns:a="http://schemas.openxmlformats.org/drawingml/2006/main" xmlns:r="http://schemas.openxmlformats.org/officeDocument/2006/relationships" xmlns:p="http://schemas.openxmlformats.org/presentationml/2006/main">
  <p:tag name="AS_UNIQUEID" val="307"/>
</p:tagLst>
</file>

<file path=ppt/tags/tag55.xml><?xml version="1.0" encoding="utf-8"?>
<p:tagLst xmlns:a="http://schemas.openxmlformats.org/drawingml/2006/main" xmlns:r="http://schemas.openxmlformats.org/officeDocument/2006/relationships" xmlns:p="http://schemas.openxmlformats.org/presentationml/2006/main">
  <p:tag name="AS_UNIQUEID" val="308"/>
</p:tagLst>
</file>

<file path=ppt/tags/tag56.xml><?xml version="1.0" encoding="utf-8"?>
<p:tagLst xmlns:a="http://schemas.openxmlformats.org/drawingml/2006/main" xmlns:r="http://schemas.openxmlformats.org/officeDocument/2006/relationships" xmlns:p="http://schemas.openxmlformats.org/presentationml/2006/main">
  <p:tag name="AS_UNIQUEID" val="309"/>
</p:tagLst>
</file>

<file path=ppt/tags/tag57.xml><?xml version="1.0" encoding="utf-8"?>
<p:tagLst xmlns:a="http://schemas.openxmlformats.org/drawingml/2006/main" xmlns:r="http://schemas.openxmlformats.org/officeDocument/2006/relationships" xmlns:p="http://schemas.openxmlformats.org/presentationml/2006/main">
  <p:tag name="AS_UNIQUEID" val="310"/>
</p:tagLst>
</file>

<file path=ppt/tags/tag58.xml><?xml version="1.0" encoding="utf-8"?>
<p:tagLst xmlns:a="http://schemas.openxmlformats.org/drawingml/2006/main" xmlns:r="http://schemas.openxmlformats.org/officeDocument/2006/relationships" xmlns:p="http://schemas.openxmlformats.org/presentationml/2006/main">
  <p:tag name="AS_UNIQUEID" val="311"/>
</p:tagLst>
</file>

<file path=ppt/tags/tag59.xml><?xml version="1.0" encoding="utf-8"?>
<p:tagLst xmlns:a="http://schemas.openxmlformats.org/drawingml/2006/main" xmlns:r="http://schemas.openxmlformats.org/officeDocument/2006/relationships" xmlns:p="http://schemas.openxmlformats.org/presentationml/2006/main">
  <p:tag name="AS_UNIQUEID" val="312"/>
</p:tagLst>
</file>

<file path=ppt/tags/tag6.xml><?xml version="1.0" encoding="utf-8"?>
<p:tagLst xmlns:a="http://schemas.openxmlformats.org/drawingml/2006/main" xmlns:r="http://schemas.openxmlformats.org/officeDocument/2006/relationships" xmlns:p="http://schemas.openxmlformats.org/presentationml/2006/main">
  <p:tag name="AS_UNIQUEID" val="467"/>
</p:tagLst>
</file>

<file path=ppt/tags/tag60.xml><?xml version="1.0" encoding="utf-8"?>
<p:tagLst xmlns:a="http://schemas.openxmlformats.org/drawingml/2006/main" xmlns:r="http://schemas.openxmlformats.org/officeDocument/2006/relationships" xmlns:p="http://schemas.openxmlformats.org/presentationml/2006/main">
  <p:tag name="AS_UNIQUEID" val="314"/>
</p:tagLst>
</file>

<file path=ppt/tags/tag61.xml><?xml version="1.0" encoding="utf-8"?>
<p:tagLst xmlns:a="http://schemas.openxmlformats.org/drawingml/2006/main" xmlns:r="http://schemas.openxmlformats.org/officeDocument/2006/relationships" xmlns:p="http://schemas.openxmlformats.org/presentationml/2006/main">
  <p:tag name="AS_UNIQUEID" val="315"/>
</p:tagLst>
</file>

<file path=ppt/tags/tag62.xml><?xml version="1.0" encoding="utf-8"?>
<p:tagLst xmlns:a="http://schemas.openxmlformats.org/drawingml/2006/main" xmlns:r="http://schemas.openxmlformats.org/officeDocument/2006/relationships" xmlns:p="http://schemas.openxmlformats.org/presentationml/2006/main">
  <p:tag name="AS_UNIQUEID" val="316"/>
</p:tagLst>
</file>

<file path=ppt/tags/tag63.xml><?xml version="1.0" encoding="utf-8"?>
<p:tagLst xmlns:a="http://schemas.openxmlformats.org/drawingml/2006/main" xmlns:r="http://schemas.openxmlformats.org/officeDocument/2006/relationships" xmlns:p="http://schemas.openxmlformats.org/presentationml/2006/main">
  <p:tag name="AS_UNIQUEID" val="317"/>
</p:tagLst>
</file>

<file path=ppt/tags/tag64.xml><?xml version="1.0" encoding="utf-8"?>
<p:tagLst xmlns:a="http://schemas.openxmlformats.org/drawingml/2006/main" xmlns:r="http://schemas.openxmlformats.org/officeDocument/2006/relationships" xmlns:p="http://schemas.openxmlformats.org/presentationml/2006/main">
  <p:tag name="AS_UNIQUEID" val="318"/>
</p:tagLst>
</file>

<file path=ppt/tags/tag65.xml><?xml version="1.0" encoding="utf-8"?>
<p:tagLst xmlns:a="http://schemas.openxmlformats.org/drawingml/2006/main" xmlns:r="http://schemas.openxmlformats.org/officeDocument/2006/relationships" xmlns:p="http://schemas.openxmlformats.org/presentationml/2006/main">
  <p:tag name="AS_UNIQUEID" val="319"/>
</p:tagLst>
</file>

<file path=ppt/tags/tag66.xml><?xml version="1.0" encoding="utf-8"?>
<p:tagLst xmlns:a="http://schemas.openxmlformats.org/drawingml/2006/main" xmlns:r="http://schemas.openxmlformats.org/officeDocument/2006/relationships" xmlns:p="http://schemas.openxmlformats.org/presentationml/2006/main">
  <p:tag name="AS_UNIQUEID" val="321"/>
</p:tagLst>
</file>

<file path=ppt/tags/tag67.xml><?xml version="1.0" encoding="utf-8"?>
<p:tagLst xmlns:a="http://schemas.openxmlformats.org/drawingml/2006/main" xmlns:r="http://schemas.openxmlformats.org/officeDocument/2006/relationships" xmlns:p="http://schemas.openxmlformats.org/presentationml/2006/main">
  <p:tag name="AS_UNIQUEID" val="322"/>
</p:tagLst>
</file>

<file path=ppt/tags/tag68.xml><?xml version="1.0" encoding="utf-8"?>
<p:tagLst xmlns:a="http://schemas.openxmlformats.org/drawingml/2006/main" xmlns:r="http://schemas.openxmlformats.org/officeDocument/2006/relationships" xmlns:p="http://schemas.openxmlformats.org/presentationml/2006/main">
  <p:tag name="AS_UNIQUEID" val="323"/>
</p:tagLst>
</file>

<file path=ppt/tags/tag69.xml><?xml version="1.0" encoding="utf-8"?>
<p:tagLst xmlns:a="http://schemas.openxmlformats.org/drawingml/2006/main" xmlns:r="http://schemas.openxmlformats.org/officeDocument/2006/relationships" xmlns:p="http://schemas.openxmlformats.org/presentationml/2006/main">
  <p:tag name="AS_UNIQUEID" val="324"/>
</p:tagLst>
</file>

<file path=ppt/tags/tag7.xml><?xml version="1.0" encoding="utf-8"?>
<p:tagLst xmlns:a="http://schemas.openxmlformats.org/drawingml/2006/main" xmlns:r="http://schemas.openxmlformats.org/officeDocument/2006/relationships" xmlns:p="http://schemas.openxmlformats.org/presentationml/2006/main">
  <p:tag name="AS_UNIQUEID" val="468"/>
</p:tagLst>
</file>

<file path=ppt/tags/tag70.xml><?xml version="1.0" encoding="utf-8"?>
<p:tagLst xmlns:a="http://schemas.openxmlformats.org/drawingml/2006/main" xmlns:r="http://schemas.openxmlformats.org/officeDocument/2006/relationships" xmlns:p="http://schemas.openxmlformats.org/presentationml/2006/main">
  <p:tag name="AS_UNIQUEID" val="325"/>
</p:tagLst>
</file>

<file path=ppt/tags/tag71.xml><?xml version="1.0" encoding="utf-8"?>
<p:tagLst xmlns:a="http://schemas.openxmlformats.org/drawingml/2006/main" xmlns:r="http://schemas.openxmlformats.org/officeDocument/2006/relationships" xmlns:p="http://schemas.openxmlformats.org/presentationml/2006/main">
  <p:tag name="AS_UNIQUEID" val="326"/>
</p:tagLst>
</file>

<file path=ppt/tags/tag72.xml><?xml version="1.0" encoding="utf-8"?>
<p:tagLst xmlns:a="http://schemas.openxmlformats.org/drawingml/2006/main" xmlns:r="http://schemas.openxmlformats.org/officeDocument/2006/relationships" xmlns:p="http://schemas.openxmlformats.org/presentationml/2006/main">
  <p:tag name="AS_UNIQUEID" val="328"/>
</p:tagLst>
</file>

<file path=ppt/tags/tag73.xml><?xml version="1.0" encoding="utf-8"?>
<p:tagLst xmlns:a="http://schemas.openxmlformats.org/drawingml/2006/main" xmlns:r="http://schemas.openxmlformats.org/officeDocument/2006/relationships" xmlns:p="http://schemas.openxmlformats.org/presentationml/2006/main">
  <p:tag name="AS_UNIQUEID" val="329"/>
</p:tagLst>
</file>

<file path=ppt/tags/tag74.xml><?xml version="1.0" encoding="utf-8"?>
<p:tagLst xmlns:a="http://schemas.openxmlformats.org/drawingml/2006/main" xmlns:r="http://schemas.openxmlformats.org/officeDocument/2006/relationships" xmlns:p="http://schemas.openxmlformats.org/presentationml/2006/main">
  <p:tag name="AS_UNIQUEID" val="330"/>
</p:tagLst>
</file>

<file path=ppt/tags/tag75.xml><?xml version="1.0" encoding="utf-8"?>
<p:tagLst xmlns:a="http://schemas.openxmlformats.org/drawingml/2006/main" xmlns:r="http://schemas.openxmlformats.org/officeDocument/2006/relationships" xmlns:p="http://schemas.openxmlformats.org/presentationml/2006/main">
  <p:tag name="AS_UNIQUEID" val="331"/>
</p:tagLst>
</file>

<file path=ppt/tags/tag76.xml><?xml version="1.0" encoding="utf-8"?>
<p:tagLst xmlns:a="http://schemas.openxmlformats.org/drawingml/2006/main" xmlns:r="http://schemas.openxmlformats.org/officeDocument/2006/relationships" xmlns:p="http://schemas.openxmlformats.org/presentationml/2006/main">
  <p:tag name="AS_UNIQUEID" val="332"/>
</p:tagLst>
</file>

<file path=ppt/tags/tag77.xml><?xml version="1.0" encoding="utf-8"?>
<p:tagLst xmlns:a="http://schemas.openxmlformats.org/drawingml/2006/main" xmlns:r="http://schemas.openxmlformats.org/officeDocument/2006/relationships" xmlns:p="http://schemas.openxmlformats.org/presentationml/2006/main">
  <p:tag name="AS_UNIQUEID" val="333"/>
</p:tagLst>
</file>

<file path=ppt/tags/tag78.xml><?xml version="1.0" encoding="utf-8"?>
<p:tagLst xmlns:a="http://schemas.openxmlformats.org/drawingml/2006/main" xmlns:r="http://schemas.openxmlformats.org/officeDocument/2006/relationships" xmlns:p="http://schemas.openxmlformats.org/presentationml/2006/main">
  <p:tag name="AS_UNIQUEID" val="2"/>
</p:tagLst>
</file>

<file path=ppt/tags/tag79.xml><?xml version="1.0" encoding="utf-8"?>
<p:tagLst xmlns:a="http://schemas.openxmlformats.org/drawingml/2006/main" xmlns:r="http://schemas.openxmlformats.org/officeDocument/2006/relationships" xmlns:p="http://schemas.openxmlformats.org/presentationml/2006/main">
  <p:tag name="AS_UNIQUEID" val="0"/>
</p:tagLst>
</file>

<file path=ppt/tags/tag8.xml><?xml version="1.0" encoding="utf-8"?>
<p:tagLst xmlns:a="http://schemas.openxmlformats.org/drawingml/2006/main" xmlns:r="http://schemas.openxmlformats.org/officeDocument/2006/relationships" xmlns:p="http://schemas.openxmlformats.org/presentationml/2006/main">
  <p:tag name="AS_UNIQUEID" val="469"/>
</p:tagLst>
</file>

<file path=ppt/tags/tag80.xml><?xml version="1.0" encoding="utf-8"?>
<p:tagLst xmlns:a="http://schemas.openxmlformats.org/drawingml/2006/main" xmlns:r="http://schemas.openxmlformats.org/officeDocument/2006/relationships" xmlns:p="http://schemas.openxmlformats.org/presentationml/2006/main">
  <p:tag name="AS_UNIQUEID" val="3"/>
</p:tagLst>
</file>

<file path=ppt/tags/tag81.xml><?xml version="1.0" encoding="utf-8"?>
<p:tagLst xmlns:a="http://schemas.openxmlformats.org/drawingml/2006/main" xmlns:r="http://schemas.openxmlformats.org/officeDocument/2006/relationships" xmlns:p="http://schemas.openxmlformats.org/presentationml/2006/main">
  <p:tag name="AS_UNIQUEID" val="7"/>
</p:tagLst>
</file>

<file path=ppt/tags/tag82.xml><?xml version="1.0" encoding="utf-8"?>
<p:tagLst xmlns:a="http://schemas.openxmlformats.org/drawingml/2006/main" xmlns:r="http://schemas.openxmlformats.org/officeDocument/2006/relationships" xmlns:p="http://schemas.openxmlformats.org/presentationml/2006/main">
  <p:tag name="AS_UNIQUEID" val="4"/>
</p:tagLst>
</file>

<file path=ppt/tags/tag83.xml><?xml version="1.0" encoding="utf-8"?>
<p:tagLst xmlns:a="http://schemas.openxmlformats.org/drawingml/2006/main" xmlns:r="http://schemas.openxmlformats.org/officeDocument/2006/relationships" xmlns:p="http://schemas.openxmlformats.org/presentationml/2006/main">
  <p:tag name="AS_UNIQUEID" val="8"/>
</p:tagLst>
</file>

<file path=ppt/tags/tag84.xml><?xml version="1.0" encoding="utf-8"?>
<p:tagLst xmlns:a="http://schemas.openxmlformats.org/drawingml/2006/main" xmlns:r="http://schemas.openxmlformats.org/officeDocument/2006/relationships" xmlns:p="http://schemas.openxmlformats.org/presentationml/2006/main">
  <p:tag name="AS_UNIQUEID" val="5"/>
</p:tagLst>
</file>

<file path=ppt/tags/tag85.xml><?xml version="1.0" encoding="utf-8"?>
<p:tagLst xmlns:a="http://schemas.openxmlformats.org/drawingml/2006/main" xmlns:r="http://schemas.openxmlformats.org/officeDocument/2006/relationships" xmlns:p="http://schemas.openxmlformats.org/presentationml/2006/main">
  <p:tag name="AS_UNIQUEID" val="11"/>
</p:tagLst>
</file>

<file path=ppt/tags/tag86.xml><?xml version="1.0" encoding="utf-8"?>
<p:tagLst xmlns:a="http://schemas.openxmlformats.org/drawingml/2006/main" xmlns:r="http://schemas.openxmlformats.org/officeDocument/2006/relationships" xmlns:p="http://schemas.openxmlformats.org/presentationml/2006/main">
  <p:tag name="AS_UNIQUEID" val="12"/>
</p:tagLst>
</file>

<file path=ppt/tags/tag87.xml><?xml version="1.0" encoding="utf-8"?>
<p:tagLst xmlns:a="http://schemas.openxmlformats.org/drawingml/2006/main" xmlns:r="http://schemas.openxmlformats.org/officeDocument/2006/relationships" xmlns:p="http://schemas.openxmlformats.org/presentationml/2006/main">
  <p:tag name="AS_UNIQUEID" val="9"/>
</p:tagLst>
</file>

<file path=ppt/tags/tag88.xml><?xml version="1.0" encoding="utf-8"?>
<p:tagLst xmlns:a="http://schemas.openxmlformats.org/drawingml/2006/main" xmlns:r="http://schemas.openxmlformats.org/officeDocument/2006/relationships" xmlns:p="http://schemas.openxmlformats.org/presentationml/2006/main">
  <p:tag name="AS_UNIQUEID" val="14"/>
</p:tagLst>
</file>

<file path=ppt/tags/tag89.xml><?xml version="1.0" encoding="utf-8"?>
<p:tagLst xmlns:a="http://schemas.openxmlformats.org/drawingml/2006/main" xmlns:r="http://schemas.openxmlformats.org/officeDocument/2006/relationships" xmlns:p="http://schemas.openxmlformats.org/presentationml/2006/main">
  <p:tag name="AS_UNIQUEID" val="15"/>
</p:tagLst>
</file>

<file path=ppt/tags/tag9.xml><?xml version="1.0" encoding="utf-8"?>
<p:tagLst xmlns:a="http://schemas.openxmlformats.org/drawingml/2006/main" xmlns:r="http://schemas.openxmlformats.org/officeDocument/2006/relationships" xmlns:p="http://schemas.openxmlformats.org/presentationml/2006/main">
  <p:tag name="AS_UNIQUEID" val="470"/>
</p:tagLst>
</file>

<file path=ppt/tags/tag90.xml><?xml version="1.0" encoding="utf-8"?>
<p:tagLst xmlns:a="http://schemas.openxmlformats.org/drawingml/2006/main" xmlns:r="http://schemas.openxmlformats.org/officeDocument/2006/relationships" xmlns:p="http://schemas.openxmlformats.org/presentationml/2006/main">
  <p:tag name="AS_UNIQUEID" val="17"/>
</p:tagLst>
</file>

<file path=ppt/tags/tag91.xml><?xml version="1.0" encoding="utf-8"?>
<p:tagLst xmlns:a="http://schemas.openxmlformats.org/drawingml/2006/main" xmlns:r="http://schemas.openxmlformats.org/officeDocument/2006/relationships" xmlns:p="http://schemas.openxmlformats.org/presentationml/2006/main">
  <p:tag name="AS_UNIQUEID" val="18"/>
</p:tagLst>
</file>

<file path=ppt/tags/tag92.xml><?xml version="1.0" encoding="utf-8"?>
<p:tagLst xmlns:a="http://schemas.openxmlformats.org/drawingml/2006/main" xmlns:r="http://schemas.openxmlformats.org/officeDocument/2006/relationships" xmlns:p="http://schemas.openxmlformats.org/presentationml/2006/main">
  <p:tag name="AS_UNIQUEID" val="131"/>
</p:tagLst>
</file>

<file path=ppt/tags/tag93.xml><?xml version="1.0" encoding="utf-8"?>
<p:tagLst xmlns:a="http://schemas.openxmlformats.org/drawingml/2006/main" xmlns:r="http://schemas.openxmlformats.org/officeDocument/2006/relationships" xmlns:p="http://schemas.openxmlformats.org/presentationml/2006/main">
  <p:tag name="AS_UNIQUEID" val="132"/>
</p:tagLst>
</file>

<file path=ppt/tags/tag94.xml><?xml version="1.0" encoding="utf-8"?>
<p:tagLst xmlns:a="http://schemas.openxmlformats.org/drawingml/2006/main" xmlns:r="http://schemas.openxmlformats.org/officeDocument/2006/relationships" xmlns:p="http://schemas.openxmlformats.org/presentationml/2006/main">
  <p:tag name="AS_UNIQUEID" val="133"/>
</p:tagLst>
</file>

<file path=ppt/tags/tag95.xml><?xml version="1.0" encoding="utf-8"?>
<p:tagLst xmlns:a="http://schemas.openxmlformats.org/drawingml/2006/main" xmlns:r="http://schemas.openxmlformats.org/officeDocument/2006/relationships" xmlns:p="http://schemas.openxmlformats.org/presentationml/2006/main">
  <p:tag name="AS_UNIQUEID" val="134"/>
</p:tagLst>
</file>

<file path=ppt/tags/tag96.xml><?xml version="1.0" encoding="utf-8"?>
<p:tagLst xmlns:a="http://schemas.openxmlformats.org/drawingml/2006/main" xmlns:r="http://schemas.openxmlformats.org/officeDocument/2006/relationships" xmlns:p="http://schemas.openxmlformats.org/presentationml/2006/main">
  <p:tag name="AS_UNIQUEID" val="135"/>
</p:tagLst>
</file>

<file path=ppt/tags/tag97.xml><?xml version="1.0" encoding="utf-8"?>
<p:tagLst xmlns:a="http://schemas.openxmlformats.org/drawingml/2006/main" xmlns:r="http://schemas.openxmlformats.org/officeDocument/2006/relationships" xmlns:p="http://schemas.openxmlformats.org/presentationml/2006/main">
  <p:tag name="AS_UNIQUEID" val="136"/>
</p:tagLst>
</file>

<file path=ppt/tags/tag98.xml><?xml version="1.0" encoding="utf-8"?>
<p:tagLst xmlns:a="http://schemas.openxmlformats.org/drawingml/2006/main" xmlns:r="http://schemas.openxmlformats.org/officeDocument/2006/relationships" xmlns:p="http://schemas.openxmlformats.org/presentationml/2006/main">
  <p:tag name="QPSLIDECODE" val="2016110709265300006"/>
</p:tagLst>
</file>

<file path=ppt/tags/tag99.xml><?xml version="1.0" encoding="utf-8"?>
<p:tagLst xmlns:a="http://schemas.openxmlformats.org/drawingml/2006/main" xmlns:r="http://schemas.openxmlformats.org/officeDocument/2006/relationships" xmlns:p="http://schemas.openxmlformats.org/presentationml/2006/main">
  <p:tag name="AS_UNIQUEID" val="556"/>
</p:tagLst>
</file>

<file path=ppt/theme/theme1.xml><?xml version="1.0" encoding="utf-8"?>
<a:theme xmlns:a="http://schemas.openxmlformats.org/drawingml/2006/main" name="1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NLG-Agent Use">
  <a:themeElements>
    <a:clrScheme name="NLG 2017">
      <a:dk1>
        <a:srgbClr val="3F403C"/>
      </a:dk1>
      <a:lt1>
        <a:srgbClr val="898B8E"/>
      </a:lt1>
      <a:dk2>
        <a:srgbClr val="3D9B35"/>
      </a:dk2>
      <a:lt2>
        <a:srgbClr val="FFFFFF"/>
      </a:lt2>
      <a:accent1>
        <a:srgbClr val="69B800"/>
      </a:accent1>
      <a:accent2>
        <a:srgbClr val="BDD600"/>
      </a:accent2>
      <a:accent3>
        <a:srgbClr val="00A79D"/>
      </a:accent3>
      <a:accent4>
        <a:srgbClr val="006A8B"/>
      </a:accent4>
      <a:accent5>
        <a:srgbClr val="253E69"/>
      </a:accent5>
      <a:accent6>
        <a:srgbClr val="78458E"/>
      </a:accent6>
      <a:hlink>
        <a:srgbClr val="DF7424"/>
      </a:hlink>
      <a:folHlink>
        <a:srgbClr val="61626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03123(1116)_PPT Template 2017 NLG–16:9" id="{8B2D95AE-CFF3-2A48-BCC5-8637FA3DAC89}" vid="{ED48E771-CB79-F74D-AB6B-34D643300000}"/>
    </a:ext>
  </a:extLst>
</a:theme>
</file>

<file path=ppt/theme/theme11.xml><?xml version="1.0" encoding="utf-8"?>
<a:theme xmlns:a="http://schemas.openxmlformats.org/drawingml/2006/main" name="NLG">
  <a:themeElements>
    <a:clrScheme name="NLG 2017">
      <a:dk1>
        <a:srgbClr val="3F403C"/>
      </a:dk1>
      <a:lt1>
        <a:srgbClr val="898B8E"/>
      </a:lt1>
      <a:dk2>
        <a:srgbClr val="3D9B35"/>
      </a:dk2>
      <a:lt2>
        <a:srgbClr val="FFFFFF"/>
      </a:lt2>
      <a:accent1>
        <a:srgbClr val="69B800"/>
      </a:accent1>
      <a:accent2>
        <a:srgbClr val="BDD600"/>
      </a:accent2>
      <a:accent3>
        <a:srgbClr val="00A79D"/>
      </a:accent3>
      <a:accent4>
        <a:srgbClr val="006A8B"/>
      </a:accent4>
      <a:accent5>
        <a:srgbClr val="253E69"/>
      </a:accent5>
      <a:accent6>
        <a:srgbClr val="78458E"/>
      </a:accent6>
      <a:hlink>
        <a:srgbClr val="DF7424"/>
      </a:hlink>
      <a:folHlink>
        <a:srgbClr val="61626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bg2">
            <a:lumMod val="95000"/>
          </a:schemeClr>
        </a:solidFill>
        <a:ln w="38100">
          <a:noFill/>
          <a:bevel/>
        </a:ln>
      </a:spPr>
      <a:bodyPr vert="horz" wrap="square" lIns="457200" tIns="182880" rIns="457200" bIns="182880" rtlCol="0" anchor="b" anchorCtr="0">
        <a:noAutofit/>
      </a:bodyPr>
      <a:lstStyle>
        <a:defPPr fontAlgn="auto">
          <a:spcAft>
            <a:spcPts val="0"/>
          </a:spcAft>
          <a:defRPr sz="1600" dirty="0" smtClean="0"/>
        </a:defPPr>
      </a:lstStyle>
    </a:txDef>
  </a:objectDefaults>
  <a:extraClrSchemeLst/>
  <a:extLst>
    <a:ext uri="{05A4C25C-085E-4340-85A3-A5531E510DB2}">
      <thm15:themeFamily xmlns:thm15="http://schemas.microsoft.com/office/thememl/2012/main" name="NLG template" id="{6CBB6850-84B0-2C43-9998-D9CF7300BA6F}" vid="{7DE8FC2C-BDFD-B44E-9EA7-F5140E2B6B07}"/>
    </a:ext>
  </a:extLst>
</a:theme>
</file>

<file path=ppt/theme/theme12.xml><?xml version="1.0" encoding="utf-8"?>
<a:theme xmlns:a="http://schemas.openxmlformats.org/drawingml/2006/main" name="2_NLG">
  <a:themeElements>
    <a:clrScheme name="NLG 2017">
      <a:dk1>
        <a:srgbClr val="3F403C"/>
      </a:dk1>
      <a:lt1>
        <a:srgbClr val="898B8E"/>
      </a:lt1>
      <a:dk2>
        <a:srgbClr val="3D9B35"/>
      </a:dk2>
      <a:lt2>
        <a:srgbClr val="FFFFFF"/>
      </a:lt2>
      <a:accent1>
        <a:srgbClr val="69B800"/>
      </a:accent1>
      <a:accent2>
        <a:srgbClr val="BDD600"/>
      </a:accent2>
      <a:accent3>
        <a:srgbClr val="00A79D"/>
      </a:accent3>
      <a:accent4>
        <a:srgbClr val="006A8B"/>
      </a:accent4>
      <a:accent5>
        <a:srgbClr val="253E69"/>
      </a:accent5>
      <a:accent6>
        <a:srgbClr val="78458E"/>
      </a:accent6>
      <a:hlink>
        <a:srgbClr val="DF7424"/>
      </a:hlink>
      <a:folHlink>
        <a:srgbClr val="61626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solidFill>
          <a:schemeClr val="bg2">
            <a:lumMod val="95000"/>
          </a:schemeClr>
        </a:solidFill>
        <a:ln w="38100">
          <a:noFill/>
          <a:bevel/>
        </a:ln>
      </a:spPr>
      <a:bodyPr vert="horz" wrap="square" lIns="457200" tIns="182880" rIns="457200" bIns="182880" rtlCol="0" anchor="b" anchorCtr="0">
        <a:noAutofit/>
      </a:bodyPr>
      <a:lstStyle>
        <a:defPPr fontAlgn="auto">
          <a:spcAft>
            <a:spcPts val="0"/>
          </a:spcAft>
          <a:defRPr sz="1600" dirty="0" smtClean="0"/>
        </a:defPPr>
      </a:lstStyle>
    </a:txDef>
  </a:objectDefaults>
  <a:extraClrSchemeLst/>
  <a:extLst>
    <a:ext uri="{05A4C25C-085E-4340-85A3-A5531E510DB2}">
      <thm15:themeFamily xmlns:thm15="http://schemas.microsoft.com/office/thememl/2012/main" name="NLG template" id="{6CBB6850-84B0-2C43-9998-D9CF7300BA6F}" vid="{7DE8FC2C-BDFD-B44E-9EA7-F5140E2B6B07}"/>
    </a:ext>
  </a:extLst>
</a:theme>
</file>

<file path=ppt/theme/theme13.xml><?xml version="1.0" encoding="utf-8"?>
<a:theme xmlns:a="http://schemas.openxmlformats.org/drawingml/2006/main" name="2_Custom Design">
  <a:themeElements>
    <a:clrScheme name="National Life">
      <a:dk1>
        <a:sysClr val="windowText" lastClr="000000"/>
      </a:dk1>
      <a:lt1>
        <a:sysClr val="window" lastClr="FFFFFF"/>
      </a:lt1>
      <a:dk2>
        <a:srgbClr val="263F6A"/>
      </a:dk2>
      <a:lt2>
        <a:srgbClr val="D8D8D8"/>
      </a:lt2>
      <a:accent1>
        <a:srgbClr val="3D9B35"/>
      </a:accent1>
      <a:accent2>
        <a:srgbClr val="616365"/>
      </a:accent2>
      <a:accent3>
        <a:srgbClr val="00A8B4"/>
      </a:accent3>
      <a:accent4>
        <a:srgbClr val="BED600"/>
      </a:accent4>
      <a:accent5>
        <a:srgbClr val="263F6A"/>
      </a:accent5>
      <a:accent6>
        <a:srgbClr val="44697D"/>
      </a:accent6>
      <a:hlink>
        <a:srgbClr val="3D9B35"/>
      </a:hlink>
      <a:folHlink>
        <a:srgbClr val="3D9B35"/>
      </a:folHlink>
    </a:clrScheme>
    <a:fontScheme name="Office Classic 2">
      <a:majorFont>
        <a:latin typeface="Arial" panose="020B0604020202020204" pitchFamily="34" charset="0"/>
        <a:ea typeface="Arial" panose="020B0604020202020204" pitchFamily="34" charset="0"/>
        <a:cs typeface="Arial" panose="020B0604020202020204" pitchFamily="34" charset="0"/>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pitchFamily="34" charset="0"/>
        <a:ea typeface="Arial" panose="020B0604020202020204" pitchFamily="34" charset="0"/>
        <a:cs typeface="Arial" panose="020B0604020202020204" pitchFamily="34" charset="0"/>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extrusionClr>
              <a:prstClr val="black"/>
            </a:extrusionClr>
            <a:contourClr>
              <a:prstClr val="black"/>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D9B35"/>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ln w="38100" cmpd="sng">
          <a:headEnd type="none"/>
          <a:tailEnd type="none" w="lg" len="med"/>
        </a:ln>
        <a:effectLst/>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pitchFamily="34" charset="0"/>
        <a:cs typeface="Arial" pitchFamily="34" charset="0"/>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pitchFamily="34" charset="0"/>
        <a:cs typeface="Arial" pitchFamily="34" charset="0"/>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Custom 1">
      <a:dk1>
        <a:srgbClr val="3F403C"/>
      </a:dk1>
      <a:lt1>
        <a:srgbClr val="FFFFFF"/>
      </a:lt1>
      <a:dk2>
        <a:srgbClr val="3D9B35"/>
      </a:dk2>
      <a:lt2>
        <a:srgbClr val="CBCFD3"/>
      </a:lt2>
      <a:accent1>
        <a:srgbClr val="69B800"/>
      </a:accent1>
      <a:accent2>
        <a:srgbClr val="BDD600"/>
      </a:accent2>
      <a:accent3>
        <a:srgbClr val="00A79D"/>
      </a:accent3>
      <a:accent4>
        <a:srgbClr val="006A8B"/>
      </a:accent4>
      <a:accent5>
        <a:srgbClr val="253E69"/>
      </a:accent5>
      <a:accent6>
        <a:srgbClr val="78458E"/>
      </a:accent6>
      <a:hlink>
        <a:srgbClr val="DF7424"/>
      </a:hlink>
      <a:folHlink>
        <a:srgbClr val="61626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Custom Design">
  <a:themeElements>
    <a:clrScheme name="Custom 1">
      <a:dk1>
        <a:srgbClr val="3F403C"/>
      </a:dk1>
      <a:lt1>
        <a:srgbClr val="FFFFFF"/>
      </a:lt1>
      <a:dk2>
        <a:srgbClr val="3D9B35"/>
      </a:dk2>
      <a:lt2>
        <a:srgbClr val="CBCFD3"/>
      </a:lt2>
      <a:accent1>
        <a:srgbClr val="69B800"/>
      </a:accent1>
      <a:accent2>
        <a:srgbClr val="BDD600"/>
      </a:accent2>
      <a:accent3>
        <a:srgbClr val="00A79D"/>
      </a:accent3>
      <a:accent4>
        <a:srgbClr val="006A8B"/>
      </a:accent4>
      <a:accent5>
        <a:srgbClr val="253E69"/>
      </a:accent5>
      <a:accent6>
        <a:srgbClr val="78458E"/>
      </a:accent6>
      <a:hlink>
        <a:srgbClr val="DF7424"/>
      </a:hlink>
      <a:folHlink>
        <a:srgbClr val="61626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Custom Design">
  <a:themeElements>
    <a:clrScheme name="Custom 1">
      <a:dk1>
        <a:srgbClr val="3F403C"/>
      </a:dk1>
      <a:lt1>
        <a:srgbClr val="FFFFFF"/>
      </a:lt1>
      <a:dk2>
        <a:srgbClr val="3D9B35"/>
      </a:dk2>
      <a:lt2>
        <a:srgbClr val="CBCFD3"/>
      </a:lt2>
      <a:accent1>
        <a:srgbClr val="69B800"/>
      </a:accent1>
      <a:accent2>
        <a:srgbClr val="BDD600"/>
      </a:accent2>
      <a:accent3>
        <a:srgbClr val="00A79D"/>
      </a:accent3>
      <a:accent4>
        <a:srgbClr val="006A8B"/>
      </a:accent4>
      <a:accent5>
        <a:srgbClr val="253E69"/>
      </a:accent5>
      <a:accent6>
        <a:srgbClr val="78458E"/>
      </a:accent6>
      <a:hlink>
        <a:srgbClr val="DF7424"/>
      </a:hlink>
      <a:folHlink>
        <a:srgbClr val="61626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8_PCAwardsfinal">
  <a:themeElements>
    <a:clrScheme name="6_PCAwardsfin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PCAwardsfinal">
      <a:majorFont>
        <a:latin typeface="Georgia"/>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6_PCAwardsfinal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PCAwardsfinal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PCAwardsfinal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PCAwardsfinal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PCAwardsfinal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PCAwardsfinal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PCAwardsfinal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PCAwardsfinal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PCAwardsfinal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PCAwardsfinal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PCAwardsfinal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PCAwardsfinal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1_Custom Design">
  <a:themeElements>
    <a:clrScheme name="National Life">
      <a:dk1>
        <a:sysClr val="windowText" lastClr="000000"/>
      </a:dk1>
      <a:lt1>
        <a:sysClr val="window" lastClr="FFFFFF"/>
      </a:lt1>
      <a:dk2>
        <a:srgbClr val="263F6A"/>
      </a:dk2>
      <a:lt2>
        <a:srgbClr val="D8D8D8"/>
      </a:lt2>
      <a:accent1>
        <a:srgbClr val="3D9B35"/>
      </a:accent1>
      <a:accent2>
        <a:srgbClr val="616365"/>
      </a:accent2>
      <a:accent3>
        <a:srgbClr val="00A8B4"/>
      </a:accent3>
      <a:accent4>
        <a:srgbClr val="BED600"/>
      </a:accent4>
      <a:accent5>
        <a:srgbClr val="263F6A"/>
      </a:accent5>
      <a:accent6>
        <a:srgbClr val="44697D"/>
      </a:accent6>
      <a:hlink>
        <a:srgbClr val="3D9B35"/>
      </a:hlink>
      <a:folHlink>
        <a:srgbClr val="3D9B3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6_Custom Design">
  <a:themeElements>
    <a:clrScheme name="Custom 1">
      <a:dk1>
        <a:srgbClr val="3F403C"/>
      </a:dk1>
      <a:lt1>
        <a:srgbClr val="FFFFFF"/>
      </a:lt1>
      <a:dk2>
        <a:srgbClr val="3D9B35"/>
      </a:dk2>
      <a:lt2>
        <a:srgbClr val="CBCFD3"/>
      </a:lt2>
      <a:accent1>
        <a:srgbClr val="69B800"/>
      </a:accent1>
      <a:accent2>
        <a:srgbClr val="BDD600"/>
      </a:accent2>
      <a:accent3>
        <a:srgbClr val="00A79D"/>
      </a:accent3>
      <a:accent4>
        <a:srgbClr val="006A8B"/>
      </a:accent4>
      <a:accent5>
        <a:srgbClr val="253E69"/>
      </a:accent5>
      <a:accent6>
        <a:srgbClr val="78458E"/>
      </a:accent6>
      <a:hlink>
        <a:srgbClr val="DF7424"/>
      </a:hlink>
      <a:folHlink>
        <a:srgbClr val="616265"/>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5_Custom Design">
  <a:themeElements>
    <a:clrScheme name="National Life">
      <a:dk1>
        <a:sysClr val="windowText" lastClr="000000"/>
      </a:dk1>
      <a:lt1>
        <a:sysClr val="window" lastClr="FFFFFF"/>
      </a:lt1>
      <a:dk2>
        <a:srgbClr val="263F6A"/>
      </a:dk2>
      <a:lt2>
        <a:srgbClr val="D8D8D8"/>
      </a:lt2>
      <a:accent1>
        <a:srgbClr val="3D9B35"/>
      </a:accent1>
      <a:accent2>
        <a:srgbClr val="616365"/>
      </a:accent2>
      <a:accent3>
        <a:srgbClr val="00A8B4"/>
      </a:accent3>
      <a:accent4>
        <a:srgbClr val="BED600"/>
      </a:accent4>
      <a:accent5>
        <a:srgbClr val="263F6A"/>
      </a:accent5>
      <a:accent6>
        <a:srgbClr val="44697D"/>
      </a:accent6>
      <a:hlink>
        <a:srgbClr val="3D9B35"/>
      </a:hlink>
      <a:folHlink>
        <a:srgbClr val="3D9B35"/>
      </a:folHlink>
    </a:clrScheme>
    <a:fontScheme name="Office Classic 2">
      <a:majorFont>
        <a:latin typeface="Arial" pitchFamily="34" charset="0"/>
        <a:ea typeface="Arial" pitchFamily="34" charset="0"/>
        <a:cs typeface="Arial" pitchFamily="34" charset="0"/>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itchFamily="34" charset="0"/>
        <a:ea typeface="Arial" pitchFamily="34" charset="0"/>
        <a:cs typeface="Arial" pitchFamily="34" charset="0"/>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3253</TotalTime>
  <Words>2215</Words>
  <Application>Microsoft Macintosh PowerPoint</Application>
  <PresentationFormat>On-screen Show (4:3)</PresentationFormat>
  <Paragraphs>426</Paragraphs>
  <Slides>44</Slides>
  <Notes>21</Notes>
  <HiddenSlides>0</HiddenSlides>
  <MMClips>0</MMClips>
  <ScaleCrop>false</ScaleCrop>
  <HeadingPairs>
    <vt:vector size="6" baseType="variant">
      <vt:variant>
        <vt:lpstr>Fonts Used</vt:lpstr>
      </vt:variant>
      <vt:variant>
        <vt:i4>16</vt:i4>
      </vt:variant>
      <vt:variant>
        <vt:lpstr>Theme</vt:lpstr>
      </vt:variant>
      <vt:variant>
        <vt:i4>13</vt:i4>
      </vt:variant>
      <vt:variant>
        <vt:lpstr>Slide Titles</vt:lpstr>
      </vt:variant>
      <vt:variant>
        <vt:i4>44</vt:i4>
      </vt:variant>
    </vt:vector>
  </HeadingPairs>
  <TitlesOfParts>
    <vt:vector size="73" baseType="lpstr">
      <vt:lpstr>ＭＳ Ｐゴシック</vt:lpstr>
      <vt:lpstr>.AppleSystemUIFont</vt:lpstr>
      <vt:lpstr>Arial</vt:lpstr>
      <vt:lpstr>Arial Narrow</vt:lpstr>
      <vt:lpstr>Calibri</vt:lpstr>
      <vt:lpstr>Consolas</vt:lpstr>
      <vt:lpstr>Georgia</vt:lpstr>
      <vt:lpstr>Kozuka Gothic Pr6N EL</vt:lpstr>
      <vt:lpstr>Open Sans</vt:lpstr>
      <vt:lpstr>Open Sans Condensed Light</vt:lpstr>
      <vt:lpstr>Open Sans Light</vt:lpstr>
      <vt:lpstr>Open Sans Semibold</vt:lpstr>
      <vt:lpstr>Poppins</vt:lpstr>
      <vt:lpstr>Segoe Print</vt:lpstr>
      <vt:lpstr>Wingdings</vt:lpstr>
      <vt:lpstr>Wingdings 2</vt:lpstr>
      <vt:lpstr>12_Custom Design</vt:lpstr>
      <vt:lpstr>9_Custom Design</vt:lpstr>
      <vt:lpstr>1_Custom Design</vt:lpstr>
      <vt:lpstr>3_Custom Design</vt:lpstr>
      <vt:lpstr>4_Custom Design</vt:lpstr>
      <vt:lpstr>8_PCAwardsfinal</vt:lpstr>
      <vt:lpstr>11_Custom Design</vt:lpstr>
      <vt:lpstr>6_Custom Design</vt:lpstr>
      <vt:lpstr>5_Custom Design</vt:lpstr>
      <vt:lpstr>NLG-Agent Use</vt:lpstr>
      <vt:lpstr>NLG</vt:lpstr>
      <vt:lpstr>2_NLG</vt:lpstr>
      <vt:lpstr>2_Custom Design</vt:lpstr>
      <vt:lpstr>ADVANCED MARKETS</vt:lpstr>
      <vt:lpstr>PowerPoint Presentation</vt:lpstr>
      <vt:lpstr>PowerPoint Presentation</vt:lpstr>
      <vt:lpstr>PowerPoint Presentation</vt:lpstr>
      <vt:lpstr>IUL – Tax-Free Retirement &amp;  College Planning</vt:lpstr>
      <vt:lpstr>PowerPoint Presentation</vt:lpstr>
      <vt:lpstr>PowerPoint Presentation</vt:lpstr>
      <vt:lpstr>PowerPoint Presentation</vt:lpstr>
      <vt:lpstr>PowerPoint Presentation</vt:lpstr>
      <vt:lpstr>Updates</vt:lpstr>
      <vt:lpstr>Why National Life?</vt:lpstr>
      <vt:lpstr>CONSUMER FINANCIAL CONCERNS</vt:lpstr>
      <vt:lpstr>TERMINAL ILLNESS</vt:lpstr>
      <vt:lpstr>CHRONIC ILLNESS</vt:lpstr>
      <vt:lpstr>CHRONIC ILLNESS </vt:lpstr>
      <vt:lpstr>CRITICAL ILLNESS</vt:lpstr>
      <vt:lpstr>BUT WAIT…THERES MORE!</vt:lpstr>
      <vt:lpstr>FlexLife II</vt:lpstr>
      <vt:lpstr>EZ Underwriting</vt:lpstr>
      <vt:lpstr>Field Underwriting Resources</vt:lpstr>
      <vt:lpstr>Quick Quote Template</vt:lpstr>
      <vt:lpstr>Hints and Tips - Recap</vt:lpstr>
      <vt:lpstr>FlexLife II Highlights </vt:lpstr>
      <vt:lpstr>Tax-Free Retirement Strategy</vt:lpstr>
      <vt:lpstr>WHAT DIRECTION DO YOU THINK FUTURE TAX RATES ARE GOING TO GO?</vt:lpstr>
      <vt:lpstr>A STRONG HISTORY </vt:lpstr>
      <vt:lpstr>A STRONG HISTORY</vt:lpstr>
      <vt:lpstr>TFR Strategy Example </vt:lpstr>
      <vt:lpstr>PowerPoint Presentation</vt:lpstr>
      <vt:lpstr>TFR Strategy PDA Example</vt:lpstr>
      <vt:lpstr>PowerPoint Presentation</vt:lpstr>
      <vt:lpstr>PowerPoint Presentation</vt:lpstr>
      <vt:lpstr> College Planning </vt:lpstr>
      <vt:lpstr>College Planning </vt:lpstr>
      <vt:lpstr>College Funding Example </vt:lpstr>
      <vt:lpstr>College Planning </vt:lpstr>
      <vt:lpstr>College Planning </vt:lpstr>
      <vt:lpstr>College Planning </vt:lpstr>
      <vt:lpstr>College Planning </vt:lpstr>
      <vt:lpstr>Term Insurance</vt:lpstr>
      <vt:lpstr>LSW Term – Conversion Privilege </vt:lpstr>
      <vt:lpstr>Term IUL Combo sale update </vt:lpstr>
      <vt:lpstr>Your Sales &amp; Marketing Support  </vt:lpstr>
      <vt:lpstr>PowerPoint Presentation</vt:lpstr>
    </vt:vector>
  </TitlesOfParts>
  <LinksUpToDate>false</LinksUpToDate>
  <SharedDoc>false</SharedDoc>
  <HyperlinksChanged>false</HyperlinksChanged>
  <AppVersion>16.0012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DEMYSTIFYING LIFE INSURANCE WITH LIVING BENEFITS</dc:title>
  <dc:creator>Myers, Jessica</dc:creator>
  <cp:lastModifiedBy>Bill Martin</cp:lastModifiedBy>
  <cp:revision>41</cp:revision>
  <cp:lastPrinted>2017-09-18T14:40:16Z</cp:lastPrinted>
  <dcterms:created xsi:type="dcterms:W3CDTF">2017-09-18T18:40:16Z</dcterms:created>
  <dcterms:modified xsi:type="dcterms:W3CDTF">2018-05-09T20:06:33Z</dcterms:modified>
</cp:coreProperties>
</file>